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59"/>
  </p:notesMasterIdLst>
  <p:handoutMasterIdLst>
    <p:handoutMasterId r:id="rId60"/>
  </p:handoutMasterIdLst>
  <p:sldIdLst>
    <p:sldId id="311" r:id="rId2"/>
    <p:sldId id="392" r:id="rId3"/>
    <p:sldId id="312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313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314" r:id="rId41"/>
    <p:sldId id="294" r:id="rId42"/>
    <p:sldId id="295" r:id="rId43"/>
    <p:sldId id="296" r:id="rId44"/>
    <p:sldId id="297" r:id="rId45"/>
    <p:sldId id="298" r:id="rId46"/>
    <p:sldId id="299" r:id="rId47"/>
    <p:sldId id="301" r:id="rId48"/>
    <p:sldId id="315" r:id="rId49"/>
    <p:sldId id="302" r:id="rId50"/>
    <p:sldId id="303" r:id="rId51"/>
    <p:sldId id="306" r:id="rId52"/>
    <p:sldId id="305" r:id="rId53"/>
    <p:sldId id="307" r:id="rId54"/>
    <p:sldId id="308" r:id="rId55"/>
    <p:sldId id="309" r:id="rId56"/>
    <p:sldId id="310" r:id="rId57"/>
    <p:sldId id="316" r:id="rId58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94" autoAdjust="0"/>
    <p:restoredTop sz="77981"/>
  </p:normalViewPr>
  <p:slideViewPr>
    <p:cSldViewPr snapToGrid="0">
      <p:cViewPr varScale="1">
        <p:scale>
          <a:sx n="64" d="100"/>
          <a:sy n="64" d="100"/>
        </p:scale>
        <p:origin x="1714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69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DD337-6DA0-443D-B66A-851E4657E454}" type="datetimeFigureOut">
              <a:rPr lang="id-ID" smtClean="0"/>
              <a:t>10/07/2019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866E5B-5AB9-40A0-ACF2-7BF32295F0B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8506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BA3FA-A0AA-4211-8CAF-F15B104CC6F9}" type="datetimeFigureOut">
              <a:rPr lang="id-ID" smtClean="0"/>
              <a:t>10/07/2019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8818C-C5E6-444A-A9F7-917A97CA390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7206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64726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 </a:t>
            </a:r>
            <a:r>
              <a:rPr lang="en-US" dirty="0" err="1"/>
              <a:t>sendiri</a:t>
            </a:r>
            <a:r>
              <a:rPr lang="en-US" baseline="0" dirty="0"/>
              <a:t> </a:t>
            </a:r>
            <a:r>
              <a:rPr lang="en-US" baseline="0" dirty="0" err="1"/>
              <a:t>ada</a:t>
            </a:r>
            <a:r>
              <a:rPr lang="en-US" baseline="0" dirty="0"/>
              <a:t> 3 </a:t>
            </a:r>
            <a:r>
              <a:rPr lang="en-US" baseline="0" dirty="0" err="1"/>
              <a:t>yaitu</a:t>
            </a:r>
            <a:r>
              <a:rPr lang="en-US" baseline="0" dirty="0"/>
              <a:t> w, r, </a:t>
            </a:r>
            <a:r>
              <a:rPr lang="en-US" baseline="0" dirty="0" err="1"/>
              <a:t>dan</a:t>
            </a:r>
            <a:r>
              <a:rPr lang="en-US" baseline="0" dirty="0"/>
              <a:t> a.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86286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perintah</a:t>
            </a:r>
            <a:r>
              <a:rPr lang="en-US" baseline="0" dirty="0"/>
              <a:t> with, </a:t>
            </a:r>
          </a:p>
          <a:p>
            <a:endParaRPr lang="en-US" baseline="0" dirty="0"/>
          </a:p>
          <a:p>
            <a:r>
              <a:rPr lang="en-US" baseline="0" dirty="0"/>
              <a:t>Python </a:t>
            </a:r>
            <a:r>
              <a:rPr lang="en-US" baseline="0" dirty="0" err="1"/>
              <a:t>akan</a:t>
            </a:r>
            <a:r>
              <a:rPr lang="en-US" baseline="0" dirty="0"/>
              <a:t> </a:t>
            </a:r>
            <a:r>
              <a:rPr lang="en-US" baseline="0" dirty="0" err="1"/>
              <a:t>menjalankan</a:t>
            </a:r>
            <a:r>
              <a:rPr lang="en-US" baseline="0" dirty="0"/>
              <a:t> </a:t>
            </a:r>
            <a:r>
              <a:rPr lang="en-US" baseline="0" dirty="0" err="1"/>
              <a:t>seluruh</a:t>
            </a:r>
            <a:r>
              <a:rPr lang="en-US" baseline="0" dirty="0"/>
              <a:t> </a:t>
            </a:r>
            <a:r>
              <a:rPr lang="en-US" baseline="0" dirty="0" err="1"/>
              <a:t>operasi</a:t>
            </a:r>
            <a:r>
              <a:rPr lang="en-US" baseline="0" dirty="0"/>
              <a:t> yang </a:t>
            </a:r>
            <a:r>
              <a:rPr lang="en-US" baseline="0" dirty="0" err="1"/>
              <a:t>ada</a:t>
            </a:r>
            <a:r>
              <a:rPr lang="en-US" baseline="0" dirty="0"/>
              <a:t> </a:t>
            </a:r>
            <a:r>
              <a:rPr lang="en-US" baseline="0" dirty="0" err="1"/>
              <a:t>didalam</a:t>
            </a:r>
            <a:r>
              <a:rPr lang="en-US" baseline="0" dirty="0"/>
              <a:t> </a:t>
            </a:r>
            <a:r>
              <a:rPr lang="en-US" baseline="0" dirty="0" err="1"/>
              <a:t>inden</a:t>
            </a:r>
            <a:r>
              <a:rPr lang="en-US" baseline="0" dirty="0"/>
              <a:t> </a:t>
            </a:r>
            <a:r>
              <a:rPr lang="en-US" baseline="0" dirty="0" err="1"/>
              <a:t>kemudian</a:t>
            </a:r>
            <a:r>
              <a:rPr lang="en-US" baseline="0" dirty="0"/>
              <a:t> </a:t>
            </a:r>
            <a:r>
              <a:rPr lang="en-US" baseline="0" dirty="0" err="1"/>
              <a:t>menutup</a:t>
            </a:r>
            <a:r>
              <a:rPr lang="en-US" baseline="0" dirty="0"/>
              <a:t> file </a:t>
            </a:r>
            <a:r>
              <a:rPr lang="en-US" baseline="0" dirty="0" err="1"/>
              <a:t>secara</a:t>
            </a:r>
            <a:r>
              <a:rPr lang="en-US" baseline="0" dirty="0"/>
              <a:t> </a:t>
            </a:r>
            <a:r>
              <a:rPr lang="en-US" baseline="0" dirty="0" err="1"/>
              <a:t>otomatis</a:t>
            </a:r>
            <a:r>
              <a:rPr lang="en-US" baseline="0" dirty="0"/>
              <a:t> </a:t>
            </a:r>
            <a:r>
              <a:rPr lang="en-US" baseline="0" dirty="0" err="1"/>
              <a:t>jika</a:t>
            </a:r>
            <a:r>
              <a:rPr lang="en-US" baseline="0" dirty="0"/>
              <a:t> </a:t>
            </a:r>
            <a:r>
              <a:rPr lang="en-US" baseline="0" dirty="0" err="1"/>
              <a:t>telah</a:t>
            </a:r>
            <a:r>
              <a:rPr lang="en-US" baseline="0" dirty="0"/>
              <a:t> </a:t>
            </a:r>
            <a:r>
              <a:rPr lang="en-US" baseline="0" dirty="0" err="1"/>
              <a:t>selesai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357811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Perintah</a:t>
            </a:r>
            <a:r>
              <a:rPr lang="en-US" baseline="0" dirty="0"/>
              <a:t> </a:t>
            </a:r>
            <a:r>
              <a:rPr lang="en-US" baseline="0" dirty="0" err="1"/>
              <a:t>untuk</a:t>
            </a:r>
            <a:r>
              <a:rPr lang="en-US" baseline="0" dirty="0"/>
              <a:t> </a:t>
            </a:r>
            <a:r>
              <a:rPr lang="en-US" baseline="0" dirty="0" err="1"/>
              <a:t>membuat</a:t>
            </a:r>
            <a:r>
              <a:rPr lang="en-US" baseline="0" dirty="0"/>
              <a:t> </a:t>
            </a:r>
            <a:r>
              <a:rPr lang="en-US" baseline="0" dirty="0" err="1"/>
              <a:t>sebuah</a:t>
            </a:r>
            <a:r>
              <a:rPr lang="en-US" baseline="0" dirty="0"/>
              <a:t> file txt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nama</a:t>
            </a:r>
            <a:r>
              <a:rPr lang="en-US" baseline="0" dirty="0"/>
              <a:t> Example2.txt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19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134905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Perintah</a:t>
            </a:r>
            <a:r>
              <a:rPr lang="en-US" baseline="0" dirty="0"/>
              <a:t> </a:t>
            </a:r>
            <a:r>
              <a:rPr lang="en-US" baseline="0" dirty="0" err="1"/>
              <a:t>untuk</a:t>
            </a:r>
            <a:r>
              <a:rPr lang="en-US" baseline="0" dirty="0"/>
              <a:t> </a:t>
            </a:r>
            <a:r>
              <a:rPr lang="en-US" baseline="0" dirty="0" err="1"/>
              <a:t>menuliskan</a:t>
            </a:r>
            <a:r>
              <a:rPr lang="en-US" baseline="0" dirty="0"/>
              <a:t> data </a:t>
            </a:r>
            <a:r>
              <a:rPr lang="en-US" baseline="0" dirty="0" err="1"/>
              <a:t>kedalam</a:t>
            </a:r>
            <a:r>
              <a:rPr lang="en-US" baseline="0" dirty="0"/>
              <a:t> file Example2.txt</a:t>
            </a:r>
          </a:p>
          <a:p>
            <a:endParaRPr lang="en-US" baseline="0" dirty="0"/>
          </a:p>
          <a:p>
            <a:r>
              <a:rPr lang="en-US" baseline="0" dirty="0" err="1"/>
              <a:t>Informasi</a:t>
            </a:r>
            <a:r>
              <a:rPr lang="en-US" baseline="0" dirty="0"/>
              <a:t> yang </a:t>
            </a:r>
            <a:r>
              <a:rPr lang="en-US" baseline="0" dirty="0" err="1"/>
              <a:t>dituliskan</a:t>
            </a:r>
            <a:r>
              <a:rPr lang="en-US" baseline="0" dirty="0"/>
              <a:t> </a:t>
            </a:r>
            <a:r>
              <a:rPr lang="en-US" baseline="0" dirty="0" err="1"/>
              <a:t>adalah</a:t>
            </a:r>
            <a:r>
              <a:rPr lang="en-US" baseline="0" dirty="0"/>
              <a:t> this is line 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21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764594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22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03718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baseline="0" dirty="0"/>
              <a:t> </a:t>
            </a:r>
            <a:r>
              <a:rPr lang="en-US" baseline="0" dirty="0" err="1"/>
              <a:t>selanjutnya</a:t>
            </a:r>
            <a:r>
              <a:rPr lang="en-US" baseline="0" dirty="0"/>
              <a:t>, </a:t>
            </a:r>
            <a:r>
              <a:rPr lang="en-US" baseline="0" dirty="0" err="1"/>
              <a:t>sama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contoh</a:t>
            </a:r>
            <a:r>
              <a:rPr lang="en-US" baseline="0" dirty="0"/>
              <a:t> 1 </a:t>
            </a:r>
            <a:r>
              <a:rPr lang="en-US" baseline="0" dirty="0" err="1"/>
              <a:t>tetapi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bagian</a:t>
            </a:r>
            <a:r>
              <a:rPr lang="en-US" baseline="0" dirty="0"/>
              <a:t> </a:t>
            </a:r>
            <a:r>
              <a:rPr lang="en-US" baseline="0" dirty="0" err="1"/>
              <a:t>isi</a:t>
            </a:r>
            <a:r>
              <a:rPr lang="en-US" baseline="0" dirty="0"/>
              <a:t> data </a:t>
            </a:r>
            <a:r>
              <a:rPr lang="en-US" baseline="0" dirty="0" err="1"/>
              <a:t>ditambahkan</a:t>
            </a:r>
            <a:r>
              <a:rPr lang="en-US" baseline="0" dirty="0"/>
              <a:t> \n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23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422809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27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90517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studi</a:t>
            </a:r>
            <a:r>
              <a:rPr lang="en-US" baseline="0" dirty="0"/>
              <a:t> </a:t>
            </a:r>
            <a:r>
              <a:rPr lang="en-US" baseline="0" dirty="0" err="1"/>
              <a:t>kasus</a:t>
            </a:r>
            <a:r>
              <a:rPr lang="en-US" baseline="0" dirty="0"/>
              <a:t> </a:t>
            </a:r>
            <a:r>
              <a:rPr lang="en-US" baseline="0" dirty="0" err="1"/>
              <a:t>ini</a:t>
            </a:r>
            <a:r>
              <a:rPr lang="en-US" baseline="0" dirty="0"/>
              <a:t> </a:t>
            </a:r>
            <a:r>
              <a:rPr lang="en-US" baseline="0" dirty="0" err="1"/>
              <a:t>Anda</a:t>
            </a:r>
            <a:r>
              <a:rPr lang="en-US" baseline="0" dirty="0"/>
              <a:t> </a:t>
            </a:r>
            <a:r>
              <a:rPr lang="en-US" baseline="0" dirty="0" err="1"/>
              <a:t>akan</a:t>
            </a:r>
            <a:r>
              <a:rPr lang="en-US" baseline="0" dirty="0"/>
              <a:t> </a:t>
            </a:r>
            <a:r>
              <a:rPr lang="en-US" baseline="0" dirty="0" err="1"/>
              <a:t>menuliskan</a:t>
            </a:r>
            <a:r>
              <a:rPr lang="en-US" baseline="0" dirty="0"/>
              <a:t> data yang </a:t>
            </a:r>
            <a:r>
              <a:rPr lang="en-US" baseline="0" dirty="0" err="1"/>
              <a:t>tersimpan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sebuah</a:t>
            </a:r>
            <a:r>
              <a:rPr lang="en-US" baseline="0" dirty="0"/>
              <a:t> </a:t>
            </a:r>
            <a:r>
              <a:rPr lang="en-US" baseline="0" dirty="0" err="1"/>
              <a:t>variabel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tipe</a:t>
            </a:r>
            <a:r>
              <a:rPr lang="en-US" baseline="0" dirty="0"/>
              <a:t> list </a:t>
            </a:r>
            <a:r>
              <a:rPr lang="en-US" baseline="0" dirty="0" err="1"/>
              <a:t>kedalam</a:t>
            </a:r>
            <a:r>
              <a:rPr lang="en-US" baseline="0" dirty="0"/>
              <a:t> file .txt yang </a:t>
            </a:r>
            <a:r>
              <a:rPr lang="en-US" baseline="0" dirty="0" err="1"/>
              <a:t>anda</a:t>
            </a:r>
            <a:r>
              <a:rPr lang="en-US" baseline="0" dirty="0"/>
              <a:t> </a:t>
            </a:r>
            <a:r>
              <a:rPr lang="en-US" baseline="0" dirty="0" err="1"/>
              <a:t>buat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28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18429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Perintah</a:t>
            </a:r>
            <a:r>
              <a:rPr lang="en-US" dirty="0"/>
              <a:t> Open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baseline="0" dirty="0"/>
              <a:t> file.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29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29396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Lines</a:t>
            </a:r>
            <a:r>
              <a:rPr lang="en-US" baseline="0" dirty="0"/>
              <a:t> </a:t>
            </a:r>
            <a:r>
              <a:rPr lang="en-US" baseline="0" dirty="0" err="1"/>
              <a:t>adalah</a:t>
            </a:r>
            <a:r>
              <a:rPr lang="en-US" baseline="0" dirty="0"/>
              <a:t> </a:t>
            </a:r>
            <a:r>
              <a:rPr lang="en-US" baseline="0" dirty="0" err="1"/>
              <a:t>variabel</a:t>
            </a:r>
            <a:r>
              <a:rPr lang="en-US" baseline="0" dirty="0"/>
              <a:t> list yang </a:t>
            </a:r>
            <a:r>
              <a:rPr lang="en-US" baseline="0" dirty="0" err="1"/>
              <a:t>berisi</a:t>
            </a:r>
            <a:r>
              <a:rPr lang="en-US" baseline="0" dirty="0"/>
              <a:t> 3 data.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Perintah</a:t>
            </a:r>
            <a:r>
              <a:rPr lang="en-US" baseline="0" dirty="0"/>
              <a:t> for loop </a:t>
            </a:r>
            <a:r>
              <a:rPr lang="en-US" baseline="0" dirty="0" err="1"/>
              <a:t>digunakan</a:t>
            </a:r>
            <a:r>
              <a:rPr lang="en-US" baseline="0" dirty="0"/>
              <a:t> </a:t>
            </a:r>
            <a:r>
              <a:rPr lang="en-US" baseline="0" dirty="0" err="1"/>
              <a:t>untuk</a:t>
            </a:r>
            <a:r>
              <a:rPr lang="en-US" baseline="0" dirty="0"/>
              <a:t> </a:t>
            </a:r>
            <a:r>
              <a:rPr lang="en-US" baseline="0" dirty="0" err="1"/>
              <a:t>membaca</a:t>
            </a:r>
            <a:r>
              <a:rPr lang="en-US" baseline="0" dirty="0"/>
              <a:t> </a:t>
            </a:r>
            <a:r>
              <a:rPr lang="en-US" baseline="0" dirty="0" err="1"/>
              <a:t>setiap</a:t>
            </a:r>
            <a:r>
              <a:rPr lang="en-US" baseline="0" dirty="0"/>
              <a:t> </a:t>
            </a:r>
            <a:r>
              <a:rPr lang="en-US" baseline="0" dirty="0" err="1"/>
              <a:t>elemen</a:t>
            </a:r>
            <a:r>
              <a:rPr lang="en-US" baseline="0" dirty="0"/>
              <a:t> data yang </a:t>
            </a:r>
            <a:r>
              <a:rPr lang="en-US" baseline="0" dirty="0" err="1"/>
              <a:t>tersimpat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variabel</a:t>
            </a:r>
            <a:r>
              <a:rPr lang="en-US" baseline="0" dirty="0"/>
              <a:t> lines, yang </a:t>
            </a:r>
            <a:r>
              <a:rPr lang="en-US" baseline="0" dirty="0" err="1"/>
              <a:t>disimpan</a:t>
            </a:r>
            <a:r>
              <a:rPr lang="en-US" baseline="0" dirty="0"/>
              <a:t> </a:t>
            </a:r>
            <a:r>
              <a:rPr lang="en-US" baseline="0" dirty="0" err="1"/>
              <a:t>sementara</a:t>
            </a:r>
            <a:r>
              <a:rPr lang="en-US" baseline="0" dirty="0"/>
              <a:t> </a:t>
            </a:r>
            <a:r>
              <a:rPr lang="en-US" baseline="0" dirty="0" err="1"/>
              <a:t>dalam</a:t>
            </a:r>
            <a:r>
              <a:rPr lang="en-US" baseline="0" dirty="0"/>
              <a:t> </a:t>
            </a:r>
            <a:r>
              <a:rPr lang="en-US" baseline="0" dirty="0" err="1"/>
              <a:t>variabel</a:t>
            </a:r>
            <a:r>
              <a:rPr lang="en-US" baseline="0" dirty="0"/>
              <a:t> line.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30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73080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Materi</a:t>
            </a:r>
            <a:r>
              <a:rPr lang="en-US" baseline="0" dirty="0"/>
              <a:t> </a:t>
            </a:r>
            <a:r>
              <a:rPr lang="en-US" baseline="0" dirty="0" err="1"/>
              <a:t>sebelumnya</a:t>
            </a:r>
            <a:r>
              <a:rPr lang="en-US" baseline="0" dirty="0"/>
              <a:t> </a:t>
            </a:r>
            <a:r>
              <a:rPr lang="en-US" baseline="0" dirty="0" err="1"/>
              <a:t>telah</a:t>
            </a:r>
            <a:r>
              <a:rPr lang="en-US" baseline="0" dirty="0"/>
              <a:t> </a:t>
            </a:r>
            <a:r>
              <a:rPr lang="en-US" baseline="0" dirty="0" err="1"/>
              <a:t>membahas</a:t>
            </a:r>
            <a:r>
              <a:rPr lang="en-US" baseline="0" dirty="0"/>
              <a:t> </a:t>
            </a:r>
            <a:r>
              <a:rPr lang="en-US" baseline="0" dirty="0" err="1"/>
              <a:t>penggunaan</a:t>
            </a:r>
            <a:r>
              <a:rPr lang="en-US" baseline="0" dirty="0"/>
              <a:t> </a:t>
            </a:r>
            <a:r>
              <a:rPr lang="en-US" baseline="0" dirty="0" err="1"/>
              <a:t>perintah</a:t>
            </a:r>
            <a:r>
              <a:rPr lang="en-US" baseline="0" dirty="0"/>
              <a:t> open </a:t>
            </a:r>
            <a:r>
              <a:rPr lang="en-US" baseline="0" dirty="0" err="1"/>
              <a:t>untuk</a:t>
            </a:r>
            <a:r>
              <a:rPr lang="en-US" baseline="0" dirty="0"/>
              <a:t> </a:t>
            </a:r>
            <a:r>
              <a:rPr lang="en-US" baseline="0" dirty="0" err="1"/>
              <a:t>membaca</a:t>
            </a:r>
            <a:r>
              <a:rPr lang="en-US" baseline="0" dirty="0"/>
              <a:t> </a:t>
            </a:r>
            <a:r>
              <a:rPr lang="en-US" baseline="0" dirty="0" err="1"/>
              <a:t>isi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</a:t>
            </a:r>
            <a:r>
              <a:rPr lang="en-US" baseline="0" dirty="0" err="1"/>
              <a:t>sebuah</a:t>
            </a:r>
            <a:r>
              <a:rPr lang="en-US" baseline="0" dirty="0"/>
              <a:t> file.</a:t>
            </a:r>
          </a:p>
          <a:p>
            <a:endParaRPr lang="en-US" baseline="0" dirty="0"/>
          </a:p>
          <a:p>
            <a:r>
              <a:rPr lang="en-US" baseline="0" dirty="0" err="1"/>
              <a:t>Modul</a:t>
            </a:r>
            <a:r>
              <a:rPr lang="en-US" baseline="0" dirty="0"/>
              <a:t> </a:t>
            </a:r>
            <a:r>
              <a:rPr lang="en-US" baseline="0" dirty="0" err="1"/>
              <a:t>ini</a:t>
            </a:r>
            <a:r>
              <a:rPr lang="en-US" baseline="0" dirty="0"/>
              <a:t> </a:t>
            </a:r>
            <a:r>
              <a:rPr lang="en-US" baseline="0" dirty="0" err="1"/>
              <a:t>akan</a:t>
            </a:r>
            <a:r>
              <a:rPr lang="en-US" baseline="0" dirty="0"/>
              <a:t> </a:t>
            </a:r>
            <a:r>
              <a:rPr lang="en-US" baseline="0" dirty="0" err="1"/>
              <a:t>membahas</a:t>
            </a:r>
            <a:r>
              <a:rPr lang="en-US" baseline="0" dirty="0"/>
              <a:t> method lain yang </a:t>
            </a:r>
            <a:r>
              <a:rPr lang="en-US" baseline="0" dirty="0" err="1"/>
              <a:t>dimiliki</a:t>
            </a:r>
            <a:r>
              <a:rPr lang="en-US" baseline="0" dirty="0"/>
              <a:t> </a:t>
            </a:r>
            <a:r>
              <a:rPr lang="en-US" baseline="0" dirty="0" err="1"/>
              <a:t>oleh</a:t>
            </a:r>
            <a:r>
              <a:rPr lang="en-US" baseline="0" dirty="0"/>
              <a:t> </a:t>
            </a:r>
            <a:r>
              <a:rPr lang="en-US" baseline="0" dirty="0" err="1"/>
              <a:t>perintah</a:t>
            </a:r>
            <a:r>
              <a:rPr lang="en-US" baseline="0" dirty="0"/>
              <a:t> open </a:t>
            </a:r>
            <a:r>
              <a:rPr lang="en-US" baseline="0" dirty="0" err="1"/>
              <a:t>yaitu</a:t>
            </a:r>
            <a:r>
              <a:rPr lang="en-US" baseline="0" dirty="0"/>
              <a:t> method/mode writing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56457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32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49000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Iterasi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kode</a:t>
            </a:r>
            <a:r>
              <a:rPr lang="en-US" baseline="0" dirty="0"/>
              <a:t> </a:t>
            </a:r>
            <a:r>
              <a:rPr lang="en-US" baseline="0" dirty="0" err="1"/>
              <a:t>tersebut</a:t>
            </a:r>
            <a:r>
              <a:rPr lang="en-US" baseline="0" dirty="0"/>
              <a:t> </a:t>
            </a:r>
            <a:r>
              <a:rPr lang="en-US" baseline="0" dirty="0" err="1"/>
              <a:t>menghasilkan</a:t>
            </a:r>
            <a:r>
              <a:rPr lang="en-US" baseline="0" dirty="0"/>
              <a:t> </a:t>
            </a:r>
            <a:r>
              <a:rPr lang="en-US" baseline="0" dirty="0" err="1"/>
              <a:t>dituliskannya</a:t>
            </a:r>
            <a:r>
              <a:rPr lang="en-US" baseline="0" dirty="0"/>
              <a:t> </a:t>
            </a:r>
            <a:r>
              <a:rPr lang="en-US" baseline="0" dirty="0" err="1"/>
              <a:t>elemen</a:t>
            </a:r>
            <a:r>
              <a:rPr lang="en-US" baseline="0" dirty="0"/>
              <a:t> 1 </a:t>
            </a:r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variabel</a:t>
            </a:r>
            <a:r>
              <a:rPr lang="en-US" baseline="0" dirty="0"/>
              <a:t> lines </a:t>
            </a:r>
            <a:r>
              <a:rPr lang="en-US" baseline="0" dirty="0" err="1"/>
              <a:t>pada</a:t>
            </a:r>
            <a:r>
              <a:rPr lang="en-US" baseline="0" dirty="0"/>
              <a:t> file example2.txt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33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059169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34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888765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Iterasi</a:t>
            </a:r>
            <a:r>
              <a:rPr lang="en-US" baseline="0" dirty="0"/>
              <a:t> </a:t>
            </a:r>
            <a:r>
              <a:rPr lang="en-US" baseline="0" dirty="0" err="1"/>
              <a:t>kedua</a:t>
            </a:r>
            <a:r>
              <a:rPr lang="en-US" baseline="0" dirty="0"/>
              <a:t> </a:t>
            </a:r>
            <a:r>
              <a:rPr lang="en-US" baseline="0" dirty="0" err="1"/>
              <a:t>menuliskan</a:t>
            </a:r>
            <a:r>
              <a:rPr lang="en-US" baseline="0" dirty="0"/>
              <a:t> </a:t>
            </a:r>
            <a:r>
              <a:rPr lang="en-US" baseline="0" dirty="0" err="1"/>
              <a:t>elemen</a:t>
            </a:r>
            <a:r>
              <a:rPr lang="en-US" baseline="0" dirty="0"/>
              <a:t> </a:t>
            </a:r>
            <a:r>
              <a:rPr lang="en-US" baseline="0" dirty="0" err="1"/>
              <a:t>kedua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36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136962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dan</a:t>
            </a:r>
            <a:r>
              <a:rPr lang="en-US" baseline="0" dirty="0"/>
              <a:t> </a:t>
            </a:r>
            <a:r>
              <a:rPr lang="en-US" baseline="0" dirty="0" err="1"/>
              <a:t>seterusnya</a:t>
            </a:r>
            <a:r>
              <a:rPr lang="en-US" baseline="0" dirty="0"/>
              <a:t>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38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713747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perintah</a:t>
            </a:r>
            <a:r>
              <a:rPr lang="en-US" baseline="0" dirty="0"/>
              <a:t> with Loop </a:t>
            </a:r>
            <a:r>
              <a:rPr lang="en-US" baseline="0" dirty="0" err="1"/>
              <a:t>terakhir</a:t>
            </a:r>
            <a:r>
              <a:rPr lang="en-US" baseline="0" dirty="0"/>
              <a:t> </a:t>
            </a:r>
            <a:r>
              <a:rPr lang="en-US" baseline="0" dirty="0" err="1"/>
              <a:t>akan</a:t>
            </a:r>
            <a:r>
              <a:rPr lang="en-US" baseline="0" dirty="0"/>
              <a:t> </a:t>
            </a:r>
            <a:r>
              <a:rPr lang="en-US" baseline="0" dirty="0" err="1"/>
              <a:t>skaligus</a:t>
            </a:r>
            <a:r>
              <a:rPr lang="en-US" baseline="0" dirty="0"/>
              <a:t> </a:t>
            </a:r>
            <a:r>
              <a:rPr lang="en-US" baseline="0" dirty="0" err="1"/>
              <a:t>menutup</a:t>
            </a:r>
            <a:r>
              <a:rPr lang="en-US" baseline="0" dirty="0"/>
              <a:t> file.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39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084758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431985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Method append </a:t>
            </a:r>
            <a:r>
              <a:rPr lang="en-US" dirty="0" err="1"/>
              <a:t>diindikasi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huruf</a:t>
            </a:r>
            <a:r>
              <a:rPr lang="en-US" baseline="0" dirty="0"/>
              <a:t> a.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085952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Perintah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baseline="0" dirty="0"/>
              <a:t> file </a:t>
            </a:r>
            <a:r>
              <a:rPr lang="en-US" baseline="0" dirty="0" err="1"/>
              <a:t>baru</a:t>
            </a:r>
            <a:r>
              <a:rPr lang="en-US" baseline="0" dirty="0"/>
              <a:t>, </a:t>
            </a:r>
            <a:r>
              <a:rPr lang="en-US" baseline="0" dirty="0" err="1"/>
              <a:t>melainkan</a:t>
            </a:r>
            <a:r>
              <a:rPr lang="en-US" baseline="0" dirty="0"/>
              <a:t> </a:t>
            </a:r>
            <a:r>
              <a:rPr lang="en-US" baseline="0" dirty="0" err="1"/>
              <a:t>menambahkan</a:t>
            </a:r>
            <a:r>
              <a:rPr lang="en-US" baseline="0" dirty="0"/>
              <a:t> </a:t>
            </a:r>
            <a:r>
              <a:rPr lang="en-US" baseline="0" dirty="0" err="1"/>
              <a:t>isi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</a:t>
            </a:r>
            <a:r>
              <a:rPr lang="en-US" baseline="0" dirty="0" err="1"/>
              <a:t>sebuah</a:t>
            </a:r>
            <a:r>
              <a:rPr lang="en-US" baseline="0" dirty="0"/>
              <a:t> file yang </a:t>
            </a:r>
            <a:r>
              <a:rPr lang="en-US" baseline="0" dirty="0" err="1"/>
              <a:t>sudah</a:t>
            </a:r>
            <a:r>
              <a:rPr lang="en-US" baseline="0" dirty="0"/>
              <a:t> </a:t>
            </a:r>
            <a:r>
              <a:rPr lang="en-US" baseline="0" dirty="0" err="1"/>
              <a:t>ada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8901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mengcopy</a:t>
            </a:r>
            <a:r>
              <a:rPr lang="en-US" baseline="0" dirty="0"/>
              <a:t> </a:t>
            </a:r>
            <a:r>
              <a:rPr lang="en-US" baseline="0" dirty="0" err="1"/>
              <a:t>isi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</a:t>
            </a:r>
            <a:r>
              <a:rPr lang="en-US" baseline="0" dirty="0" err="1"/>
              <a:t>suatu</a:t>
            </a:r>
            <a:r>
              <a:rPr lang="en-US" baseline="0" dirty="0"/>
              <a:t> file </a:t>
            </a:r>
            <a:r>
              <a:rPr lang="en-US" baseline="0" dirty="0" err="1"/>
              <a:t>ke</a:t>
            </a:r>
            <a:r>
              <a:rPr lang="en-US" baseline="0" dirty="0"/>
              <a:t> file lain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perintah</a:t>
            </a:r>
            <a:r>
              <a:rPr lang="en-US" baseline="0" dirty="0"/>
              <a:t> open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9362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Modul</a:t>
            </a:r>
            <a:r>
              <a:rPr lang="en-US" baseline="0" dirty="0"/>
              <a:t> </a:t>
            </a:r>
            <a:r>
              <a:rPr lang="en-US" baseline="0" dirty="0" err="1"/>
              <a:t>ini</a:t>
            </a:r>
            <a:r>
              <a:rPr lang="en-US" baseline="0" dirty="0"/>
              <a:t> </a:t>
            </a:r>
            <a:r>
              <a:rPr lang="en-US" baseline="0" dirty="0" err="1"/>
              <a:t>akan</a:t>
            </a:r>
            <a:r>
              <a:rPr lang="en-US" baseline="0" dirty="0"/>
              <a:t> </a:t>
            </a:r>
            <a:r>
              <a:rPr lang="en-US" baseline="0" dirty="0" err="1"/>
              <a:t>mencoba</a:t>
            </a:r>
            <a:r>
              <a:rPr lang="en-US" baseline="0" dirty="0"/>
              <a:t> </a:t>
            </a:r>
            <a:r>
              <a:rPr lang="en-US" baseline="0" dirty="0" err="1"/>
              <a:t>membuat</a:t>
            </a:r>
            <a:r>
              <a:rPr lang="en-US" baseline="0" dirty="0"/>
              <a:t> </a:t>
            </a:r>
            <a:r>
              <a:rPr lang="en-US" baseline="0" dirty="0" err="1"/>
              <a:t>sebuah</a:t>
            </a:r>
            <a:r>
              <a:rPr lang="en-US" baseline="0" dirty="0"/>
              <a:t> file text </a:t>
            </a:r>
            <a:r>
              <a:rPr lang="en-US" baseline="0" dirty="0" err="1"/>
              <a:t>dari</a:t>
            </a:r>
            <a:r>
              <a:rPr lang="en-US" baseline="0" dirty="0"/>
              <a:t> </a:t>
            </a:r>
            <a:r>
              <a:rPr lang="en-US" baseline="0" dirty="0" err="1"/>
              <a:t>sebuah</a:t>
            </a:r>
            <a:r>
              <a:rPr lang="en-US" baseline="0" dirty="0"/>
              <a:t> file.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780252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Kotak </a:t>
            </a:r>
            <a:r>
              <a:rPr lang="en-US" dirty="0" err="1"/>
              <a:t>merah</a:t>
            </a:r>
            <a:r>
              <a:rPr lang="en-US" dirty="0"/>
              <a:t> : </a:t>
            </a:r>
            <a:r>
              <a:rPr lang="en-US" dirty="0" err="1"/>
              <a:t>Perintah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membaca</a:t>
            </a:r>
            <a:r>
              <a:rPr lang="en-US" dirty="0"/>
              <a:t> file example1.txt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50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337730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Perintah</a:t>
            </a:r>
            <a:r>
              <a:rPr lang="en-US" baseline="0" dirty="0"/>
              <a:t> </a:t>
            </a:r>
            <a:r>
              <a:rPr lang="en-US" baseline="0" dirty="0" err="1"/>
              <a:t>untuk</a:t>
            </a:r>
            <a:r>
              <a:rPr lang="en-US" baseline="0" dirty="0"/>
              <a:t> </a:t>
            </a:r>
            <a:r>
              <a:rPr lang="en-US" baseline="0" dirty="0" err="1"/>
              <a:t>membuat</a:t>
            </a:r>
            <a:r>
              <a:rPr lang="en-US" baseline="0" dirty="0"/>
              <a:t> file example3.txt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51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885376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loop :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Membaca</a:t>
            </a:r>
            <a:r>
              <a:rPr lang="en-US" baseline="0" dirty="0"/>
              <a:t> </a:t>
            </a:r>
            <a:r>
              <a:rPr lang="en-US" baseline="0" dirty="0" err="1"/>
              <a:t>setiap</a:t>
            </a:r>
            <a:r>
              <a:rPr lang="en-US" baseline="0" dirty="0"/>
              <a:t> line data yang </a:t>
            </a:r>
            <a:r>
              <a:rPr lang="en-US" baseline="0" dirty="0" err="1"/>
              <a:t>ada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 file example1.txt (yang </a:t>
            </a:r>
            <a:r>
              <a:rPr lang="en-US" baseline="0" dirty="0" err="1"/>
              <a:t>tersimpan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 variable </a:t>
            </a:r>
            <a:r>
              <a:rPr lang="en-US" baseline="0" dirty="0" err="1"/>
              <a:t>readfile</a:t>
            </a:r>
            <a:r>
              <a:rPr lang="en-US" baseline="0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Selanjutnya</a:t>
            </a:r>
            <a:r>
              <a:rPr lang="en-US" baseline="0" dirty="0"/>
              <a:t> </a:t>
            </a:r>
            <a:r>
              <a:rPr lang="en-US" baseline="0" dirty="0" err="1"/>
              <a:t>menuliskan</a:t>
            </a:r>
            <a:r>
              <a:rPr lang="en-US" baseline="0" dirty="0"/>
              <a:t> data </a:t>
            </a:r>
            <a:r>
              <a:rPr lang="en-US" baseline="0" dirty="0" err="1"/>
              <a:t>tersebut</a:t>
            </a:r>
            <a:r>
              <a:rPr lang="en-US" baseline="0" dirty="0"/>
              <a:t> </a:t>
            </a:r>
            <a:r>
              <a:rPr lang="en-US" baseline="0" dirty="0" err="1"/>
              <a:t>kedalam</a:t>
            </a:r>
            <a:r>
              <a:rPr lang="en-US" baseline="0" dirty="0"/>
              <a:t> file example3.txt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52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726736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Iterasi</a:t>
            </a:r>
            <a:r>
              <a:rPr lang="en-US" dirty="0"/>
              <a:t> 1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menuliskan</a:t>
            </a:r>
            <a:r>
              <a:rPr lang="en-US" baseline="0" dirty="0"/>
              <a:t> line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53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15422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Iterasi</a:t>
            </a:r>
            <a:r>
              <a:rPr lang="en-US" dirty="0"/>
              <a:t> 2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menuliskan</a:t>
            </a:r>
            <a:r>
              <a:rPr lang="en-US" dirty="0"/>
              <a:t> data</a:t>
            </a:r>
            <a:r>
              <a:rPr lang="en-US" baseline="0" dirty="0"/>
              <a:t> line 2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54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003079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Seterusnya</a:t>
            </a:r>
            <a:r>
              <a:rPr lang="en-US" baseline="0" dirty="0"/>
              <a:t> </a:t>
            </a:r>
            <a:r>
              <a:rPr lang="en-US" baseline="0" dirty="0" err="1"/>
              <a:t>sampai</a:t>
            </a:r>
            <a:r>
              <a:rPr lang="en-US" baseline="0" dirty="0"/>
              <a:t> </a:t>
            </a:r>
            <a:r>
              <a:rPr lang="en-US" baseline="0" dirty="0" err="1"/>
              <a:t>mencapai</a:t>
            </a:r>
            <a:r>
              <a:rPr lang="en-US" baseline="0" dirty="0"/>
              <a:t> end of file </a:t>
            </a:r>
            <a:r>
              <a:rPr lang="en-US" baseline="0" dirty="0" err="1"/>
              <a:t>kemudian</a:t>
            </a:r>
            <a:r>
              <a:rPr lang="en-US" baseline="0" dirty="0"/>
              <a:t> </a:t>
            </a:r>
            <a:r>
              <a:rPr lang="en-US" baseline="0" dirty="0" err="1"/>
              <a:t>menutup</a:t>
            </a:r>
            <a:r>
              <a:rPr lang="en-US" baseline="0" dirty="0"/>
              <a:t> </a:t>
            </a:r>
            <a:r>
              <a:rPr lang="en-US" baseline="0" dirty="0" err="1"/>
              <a:t>kedua</a:t>
            </a:r>
            <a:r>
              <a:rPr lang="en-US" baseline="0" dirty="0"/>
              <a:t> file yang </a:t>
            </a:r>
            <a:r>
              <a:rPr lang="en-US" baseline="0" dirty="0" err="1"/>
              <a:t>dibuka</a:t>
            </a:r>
            <a:r>
              <a:rPr lang="en-US" baseline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56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17671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method write.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687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Metode</a:t>
            </a:r>
            <a:r>
              <a:rPr lang="en-US" baseline="0" dirty="0"/>
              <a:t> write </a:t>
            </a:r>
            <a:r>
              <a:rPr lang="en-US" baseline="0" dirty="0" err="1"/>
              <a:t>digunakan</a:t>
            </a:r>
            <a:r>
              <a:rPr lang="en-US" baseline="0" dirty="0"/>
              <a:t> </a:t>
            </a:r>
            <a:r>
              <a:rPr lang="en-US" baseline="0" dirty="0" err="1"/>
              <a:t>untuk</a:t>
            </a:r>
            <a:r>
              <a:rPr lang="en-US" baseline="0" dirty="0"/>
              <a:t> </a:t>
            </a:r>
            <a:r>
              <a:rPr lang="en-US" baseline="0" dirty="0" err="1"/>
              <a:t>untuk</a:t>
            </a:r>
            <a:r>
              <a:rPr lang="en-US" baseline="0" dirty="0"/>
              <a:t> </a:t>
            </a:r>
            <a:r>
              <a:rPr lang="en-US" baseline="0" dirty="0" err="1"/>
              <a:t>menuliskan</a:t>
            </a:r>
            <a:r>
              <a:rPr lang="en-US" baseline="0" dirty="0"/>
              <a:t> data </a:t>
            </a:r>
            <a:r>
              <a:rPr lang="en-US" baseline="0" dirty="0" err="1"/>
              <a:t>pada</a:t>
            </a:r>
            <a:r>
              <a:rPr lang="en-US" baseline="0" dirty="0"/>
              <a:t> file txt yang </a:t>
            </a:r>
            <a:r>
              <a:rPr lang="en-US" baseline="0" dirty="0" err="1"/>
              <a:t>anda</a:t>
            </a:r>
            <a:r>
              <a:rPr lang="en-US" baseline="0" dirty="0"/>
              <a:t> </a:t>
            </a:r>
            <a:r>
              <a:rPr lang="en-US" baseline="0" dirty="0" err="1"/>
              <a:t>baru</a:t>
            </a:r>
            <a:r>
              <a:rPr lang="en-US" baseline="0" dirty="0"/>
              <a:t> </a:t>
            </a:r>
            <a:r>
              <a:rPr lang="en-US" baseline="0" dirty="0" err="1"/>
              <a:t>buat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44836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02519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Berikut</a:t>
            </a:r>
            <a:r>
              <a:rPr lang="en-US" baseline="0" dirty="0"/>
              <a:t> syntax </a:t>
            </a:r>
            <a:r>
              <a:rPr lang="en-US" baseline="0" dirty="0" err="1"/>
              <a:t>perintahnya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 err="1"/>
              <a:t>Anda</a:t>
            </a:r>
            <a:r>
              <a:rPr lang="en-US" baseline="0" dirty="0"/>
              <a:t> </a:t>
            </a:r>
            <a:r>
              <a:rPr lang="en-US" baseline="0" dirty="0" err="1"/>
              <a:t>akan</a:t>
            </a:r>
            <a:r>
              <a:rPr lang="en-US" baseline="0" dirty="0"/>
              <a:t> </a:t>
            </a:r>
            <a:r>
              <a:rPr lang="en-US" baseline="0" dirty="0" err="1"/>
              <a:t>membuat</a:t>
            </a:r>
            <a:r>
              <a:rPr lang="en-US" baseline="0" dirty="0"/>
              <a:t> </a:t>
            </a:r>
            <a:r>
              <a:rPr lang="en-US" baseline="0" dirty="0" err="1"/>
              <a:t>sebuah</a:t>
            </a:r>
            <a:r>
              <a:rPr lang="en-US" baseline="0" dirty="0"/>
              <a:t> file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nama</a:t>
            </a:r>
            <a:r>
              <a:rPr lang="en-US" baseline="0" dirty="0"/>
              <a:t> Example2.txt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60834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 path </a:t>
            </a:r>
            <a:r>
              <a:rPr lang="en-US" dirty="0" err="1"/>
              <a:t>berisi</a:t>
            </a:r>
            <a:r>
              <a:rPr lang="en-US" baseline="0" dirty="0"/>
              <a:t> 2 </a:t>
            </a:r>
            <a:r>
              <a:rPr lang="en-US" baseline="0" dirty="0" err="1"/>
              <a:t>informasi</a:t>
            </a:r>
            <a:r>
              <a:rPr lang="en-US" baseline="0" dirty="0"/>
              <a:t> </a:t>
            </a:r>
            <a:r>
              <a:rPr lang="en-US" baseline="0" dirty="0" err="1"/>
              <a:t>yaitu</a:t>
            </a:r>
            <a:r>
              <a:rPr lang="en-US" baseline="0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nama</a:t>
            </a:r>
            <a:r>
              <a:rPr lang="en-US" baseline="0" dirty="0"/>
              <a:t> file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alamat</a:t>
            </a:r>
            <a:r>
              <a:rPr lang="en-US" baseline="0" dirty="0"/>
              <a:t> </a:t>
            </a:r>
            <a:r>
              <a:rPr lang="en-US" baseline="0" dirty="0" err="1"/>
              <a:t>direktori</a:t>
            </a:r>
            <a:r>
              <a:rPr lang="en-US" baseline="0" dirty="0"/>
              <a:t> </a:t>
            </a:r>
            <a:r>
              <a:rPr lang="en-US" baseline="0" dirty="0" err="1"/>
              <a:t>tempat</a:t>
            </a:r>
            <a:r>
              <a:rPr lang="en-US" baseline="0" dirty="0"/>
              <a:t> file </a:t>
            </a:r>
            <a:r>
              <a:rPr lang="en-US" baseline="0" dirty="0" err="1"/>
              <a:t>disimpan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04613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sebelumnya</a:t>
            </a:r>
            <a:r>
              <a:rPr lang="en-US" baseline="0" dirty="0"/>
              <a:t> </a:t>
            </a:r>
            <a:r>
              <a:rPr lang="en-US" baseline="0" dirty="0" err="1"/>
              <a:t>sudah</a:t>
            </a:r>
            <a:r>
              <a:rPr lang="en-US" baseline="0" dirty="0"/>
              <a:t> </a:t>
            </a:r>
            <a:r>
              <a:rPr lang="en-US" baseline="0" dirty="0" err="1"/>
              <a:t>memiliki</a:t>
            </a:r>
            <a:r>
              <a:rPr lang="en-US" baseline="0" dirty="0"/>
              <a:t> file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nama</a:t>
            </a:r>
            <a:r>
              <a:rPr lang="en-US" baseline="0" dirty="0"/>
              <a:t> yang </a:t>
            </a:r>
            <a:r>
              <a:rPr lang="en-US" baseline="0" dirty="0" err="1"/>
              <a:t>sama</a:t>
            </a:r>
            <a:r>
              <a:rPr lang="en-US" baseline="0" dirty="0"/>
              <a:t>, </a:t>
            </a:r>
            <a:r>
              <a:rPr lang="en-US" baseline="0" dirty="0" err="1"/>
              <a:t>maka</a:t>
            </a:r>
            <a:r>
              <a:rPr lang="en-US" baseline="0" dirty="0"/>
              <a:t> file </a:t>
            </a:r>
            <a:r>
              <a:rPr lang="en-US" baseline="0" dirty="0" err="1"/>
              <a:t>tersebut</a:t>
            </a:r>
            <a:r>
              <a:rPr lang="en-US" baseline="0" dirty="0"/>
              <a:t> </a:t>
            </a:r>
            <a:r>
              <a:rPr lang="en-US" baseline="0" dirty="0" err="1"/>
              <a:t>akan</a:t>
            </a:r>
            <a:r>
              <a:rPr lang="en-US" baseline="0" dirty="0"/>
              <a:t> di re-write.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92653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14A45-8B2C-4679-A367-AD2F5B6DA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B53ACE-63EC-4A3A-9F97-047B30FB4562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7DA93-FE90-46A2-9E4E-FF24F7312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DFDB5-2FE4-4CA9-B678-CBE112ADF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2B4C0A-132D-4520-A3D2-8FD766875F48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2960621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63180-AAC1-4822-9B7A-50CFE7DDD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9FD73A-3CD9-41DC-93A4-6D13B2B67D47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60B2D-A7F3-47AE-A0A3-8A733C85E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0F903-A3E8-455B-9DDE-DFAA9EA5B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B4DB59-D508-4033-8722-37E70672F9C9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2782091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B918F-62A3-4079-B9CC-60E9920BB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621EB3-FF22-44D5-9BFF-B3568F0C7E21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8CD5B-A6DF-4D6D-AFAA-DFF7CA6DD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D3246-BB43-4BAC-965C-677B18B1F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00DEB9-6194-4DCB-A02A-C66071A9C048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29228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743CB-2DF2-4574-8107-61481F07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5D7D4E-27E6-405A-A1DB-DC4B54C1381B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34A10-5731-4588-8E95-109B26700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C82D8-17DC-4910-863E-43A560D45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56E383-32F1-42AB-9C1C-EC54CA548809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1875769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3AA9B5-3303-44D0-AD41-5567A2B24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5685EF-9167-4439-B3F0-8BBF8E48EB2B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CDED8-DC32-4E51-B4F9-CAA429584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13F34-5E8E-4235-8EDF-61A63279C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463D64-9548-4DB9-BEA2-E8C7DE7B0113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3399166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4FBA7B5-C76D-4E9F-9FC3-1B8B5F055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CFD158-8B9F-48DA-9BFC-1DB5BBACABAF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E9D054B-9F92-4F25-9352-99CA60782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1683CD5-CB6E-4045-B0A9-FC60442E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E0B95F-7321-4CF5-BA9A-D71A8379A037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2932847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38BF39D-8B36-41E3-BD73-31532A87B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E16908-5CC3-415C-BD0F-BE3C5D782DE7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B56522E-0F0C-45BF-862C-6D3FF85AB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2F11602-8EB8-4D76-A078-00034481C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7B9203-CC8B-411C-90ED-B1AF388F475D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1879107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8C965F5-2C09-43EA-9BBF-DEAA0DF81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F5BB54-315A-4E89-8486-DBAFA7D22347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0EC72A9-0978-4913-A7E3-E8C3572B6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83E1F40-63A3-485F-AC73-E5B687A6D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9C9881-AC63-4871-AE9C-4FB59B282825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368060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F3213FE-0C27-4A51-9C3B-3D54778B7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036CA2-7536-465B-9420-D22ED903F7E7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F280AC5-077F-4E55-8E75-0C00CC86C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EB464C7-11D6-49E7-8DB1-4DD64B10A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7D1698-F84E-497E-ADCD-EE17B6E12D34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3365217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9AFF729-957B-4796-9B4B-C8F5E646C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A4547-1581-46E1-BC99-7D5625051E53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E985FF-0517-41C2-BBD5-ABA3A6273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EA38B85-097A-4B56-B5EC-55C02F3BE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C57F52-6254-40BC-B227-A5E4CA797F84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4119464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8745C65-CED9-4CBF-8342-A62848285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85279C-B0A1-48DD-AC61-BA0716C315EF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7F5898A-F71B-4C65-8B5F-655BA14FC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3A25668-5412-4EC0-A871-DFFEC5D69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C69AE3-14D6-4D30-B738-0DFE2A00370E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178322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D6100E7E-CC92-4B84-A4A6-7ADBD8E37E3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9BE0F8A6-F92A-4D87-88E7-0D42DF7B15F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92319-CE83-4FAD-94B3-52E2B3E003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6347068-0D4E-47AB-B26A-5DED333A64F8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B1149-4793-4227-96F1-5C43ACA6FF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1FE2F-DA58-4762-86D4-45AD7DC39C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3DD1961E-F2BD-4BAB-A4CE-2836345D5882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3284974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8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0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2.wdp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6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8.wdp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9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0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1.wdp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1CA5F2D1-C77B-4614-B681-5858C95840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A70F98-D6BF-44D5-864A-E8B8E6EA8A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32986" r="7380" b="34416"/>
          <a:stretch/>
        </p:blipFill>
        <p:spPr>
          <a:xfrm>
            <a:off x="157316" y="5913824"/>
            <a:ext cx="1796982" cy="7104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9B2762-C2F9-4BAC-B1EE-95539397A9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8" y="215576"/>
            <a:ext cx="658757" cy="686745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4B60F85D-D540-4735-B378-D7D9225FE7F3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CE453EB-EDB4-49CF-90BE-4F74F5C3C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73E0DBD7-B92C-4F4C-A59F-F8EF3A4C3876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FE488684-4B91-45E0-AC48-E54C1020FB09}"/>
              </a:ext>
            </a:extLst>
          </p:cNvPr>
          <p:cNvSpPr txBox="1">
            <a:spLocks/>
          </p:cNvSpPr>
          <p:nvPr/>
        </p:nvSpPr>
        <p:spPr>
          <a:xfrm>
            <a:off x="288983" y="2206282"/>
            <a:ext cx="4457989" cy="2632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DIGITAL TALENT SCHOLARSHIP</a:t>
            </a:r>
          </a:p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2019</a:t>
            </a:r>
            <a:endParaRPr lang="en-US" sz="18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73" y="186982"/>
            <a:ext cx="666547" cy="6867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17BD80-CE1B-4D2B-ACCA-C3E712D4171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3" y="136523"/>
            <a:ext cx="658757" cy="9028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6319CE-5D54-4A7C-94F8-D4AB99114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64626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method writing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FB8AD-3EE8-1440-A827-648FBF5A1FC7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10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64" b="40096"/>
          <a:stretch/>
        </p:blipFill>
        <p:spPr>
          <a:xfrm>
            <a:off x="744538" y="2928938"/>
            <a:ext cx="8399462" cy="10636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0977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method writing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DF6FD-C1EA-ED4D-97DD-87680865101C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11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7261" b="26982"/>
          <a:stretch/>
        </p:blipFill>
        <p:spPr>
          <a:xfrm>
            <a:off x="744538" y="2813050"/>
            <a:ext cx="8399462" cy="16668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091137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method writing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35E98-1424-CE48-8679-73790F81A73A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12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829" b="48671"/>
          <a:stretch/>
        </p:blipFill>
        <p:spPr>
          <a:xfrm>
            <a:off x="744538" y="3089275"/>
            <a:ext cx="8399462" cy="11572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Rectangle 7"/>
          <p:cNvSpPr/>
          <p:nvPr/>
        </p:nvSpPr>
        <p:spPr>
          <a:xfrm>
            <a:off x="451413" y="5751324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784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Object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10D85-FDF1-A74F-A637-056AA24D8CF1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13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301" b="50935"/>
          <a:stretch/>
        </p:blipFill>
        <p:spPr>
          <a:xfrm>
            <a:off x="744538" y="2719388"/>
            <a:ext cx="8399462" cy="11239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Rectangle 7"/>
          <p:cNvSpPr/>
          <p:nvPr/>
        </p:nvSpPr>
        <p:spPr>
          <a:xfrm>
            <a:off x="451413" y="5751324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48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Object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B0963-F380-8F4C-BDB4-52BA1C9A13F1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14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2" t="36650" r="11937" b="38119"/>
          <a:stretch/>
        </p:blipFill>
        <p:spPr>
          <a:xfrm>
            <a:off x="0" y="3184525"/>
            <a:ext cx="6775450" cy="11922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/>
          <p:cNvSpPr/>
          <p:nvPr/>
        </p:nvSpPr>
        <p:spPr>
          <a:xfrm>
            <a:off x="451413" y="5751324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2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Object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919B8-066E-3845-ADE9-157DF5719104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15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08" b="49897"/>
          <a:stretch/>
        </p:blipFill>
        <p:spPr>
          <a:xfrm>
            <a:off x="744538" y="2767013"/>
            <a:ext cx="8399462" cy="105251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Rectangle 7"/>
          <p:cNvSpPr/>
          <p:nvPr/>
        </p:nvSpPr>
        <p:spPr>
          <a:xfrm>
            <a:off x="451413" y="5751324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656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Studi</a:t>
            </a:r>
            <a:r>
              <a:rPr lang="en-US" dirty="0"/>
              <a:t> </a:t>
            </a:r>
            <a:r>
              <a:rPr lang="en-US" dirty="0" err="1"/>
              <a:t>Kasus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52B33-623F-F042-ACCC-6B0397E22E38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16</a:t>
            </a:fld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4294967295"/>
          </p:nvPr>
        </p:nvSpPr>
        <p:spPr>
          <a:xfrm>
            <a:off x="2955925" y="2535238"/>
            <a:ext cx="6188075" cy="300037"/>
          </a:xfrm>
        </p:spPr>
        <p:txBody>
          <a:bodyPr>
            <a:normAutofit fontScale="47500" lnSpcReduction="20000"/>
          </a:bodyPr>
          <a:lstStyle/>
          <a:p>
            <a:r>
              <a:rPr lang="en-US" dirty="0" err="1"/>
              <a:t>Bagian</a:t>
            </a:r>
            <a:r>
              <a:rPr lang="en-US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1459219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file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With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6A22F-86ED-C24B-B3F5-82C2A7601BC1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17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" t="13295" r="5" b="54120"/>
          <a:stretch/>
        </p:blipFill>
        <p:spPr>
          <a:xfrm>
            <a:off x="0" y="2354263"/>
            <a:ext cx="8399463" cy="15398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Rectangle 7"/>
          <p:cNvSpPr/>
          <p:nvPr/>
        </p:nvSpPr>
        <p:spPr>
          <a:xfrm>
            <a:off x="451413" y="5751324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92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file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With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BE267-E346-B344-9B1F-C6B2B88B223B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18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" b="55531"/>
          <a:stretch/>
        </p:blipFill>
        <p:spPr>
          <a:xfrm>
            <a:off x="0" y="2222500"/>
            <a:ext cx="8399463" cy="20256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9586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file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With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C6B73-BA2C-AF4E-8CCA-2D26638E2598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19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189" b="54062"/>
          <a:stretch/>
        </p:blipFill>
        <p:spPr>
          <a:xfrm>
            <a:off x="744538" y="2627313"/>
            <a:ext cx="8399462" cy="17367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73084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31DC3E-C181-4AA5-AED8-6E2E3AD95F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2400"/>
            <a:ext cx="657851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76BB31-F471-4907-BF34-86B8616BE9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32986" r="7380" b="34416"/>
          <a:stretch/>
        </p:blipFill>
        <p:spPr>
          <a:xfrm>
            <a:off x="152400" y="5410200"/>
            <a:ext cx="1796982" cy="7104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6F49F2-8AF4-40A5-80CE-CBBC28530F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"/>
            <a:ext cx="500411" cy="6858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7F3BABB-112B-4D61-9496-01AE44BE9C45}"/>
              </a:ext>
            </a:extLst>
          </p:cNvPr>
          <p:cNvSpPr txBox="1">
            <a:spLocks/>
          </p:cNvSpPr>
          <p:nvPr/>
        </p:nvSpPr>
        <p:spPr>
          <a:xfrm>
            <a:off x="718378" y="2350026"/>
            <a:ext cx="8021583" cy="111087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/>
            <a:r>
              <a:rPr lang="en-GB" sz="4000" dirty="0"/>
              <a:t>Python Data </a:t>
            </a:r>
            <a:r>
              <a:rPr lang="en-GB" sz="4000" dirty="0" err="1"/>
              <a:t>Sceince</a:t>
            </a:r>
            <a:r>
              <a:rPr lang="en-GB" sz="4000" dirty="0"/>
              <a:t> : </a:t>
            </a:r>
            <a:r>
              <a:rPr lang="en-GB" sz="4000" dirty="0" err="1"/>
              <a:t>Menulis</a:t>
            </a:r>
            <a:r>
              <a:rPr lang="en-GB" sz="4000" dirty="0"/>
              <a:t> File</a:t>
            </a:r>
            <a:endParaRPr kumimoji="0" lang="id-ID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yriad Pro" panose="020B0503030403020204" pitchFamily="34" charset="0"/>
              <a:ea typeface="+mj-ea"/>
              <a:cs typeface="+mj-cs"/>
            </a:endParaRP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4390FA74-919D-43D7-993B-0A85E1A4E0DB}"/>
              </a:ext>
            </a:extLst>
          </p:cNvPr>
          <p:cNvSpPr txBox="1">
            <a:spLocks/>
          </p:cNvSpPr>
          <p:nvPr/>
        </p:nvSpPr>
        <p:spPr>
          <a:xfrm>
            <a:off x="2027355" y="3716081"/>
            <a:ext cx="5419725" cy="430619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" panose="020B0503030403020204" pitchFamily="34" charset="0"/>
                <a:ea typeface="+mj-ea"/>
                <a:cs typeface="+mj-cs"/>
              </a:rPr>
              <a:t>Nama Pembicara dan Gelar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A5FA10EA-754E-4569-BD41-DC7711F38951}"/>
              </a:ext>
            </a:extLst>
          </p:cNvPr>
          <p:cNvSpPr txBox="1">
            <a:spLocks/>
          </p:cNvSpPr>
          <p:nvPr/>
        </p:nvSpPr>
        <p:spPr>
          <a:xfrm>
            <a:off x="1385854" y="1650924"/>
            <a:ext cx="6769316" cy="430619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" panose="020B0503030403020204" pitchFamily="34" charset="0"/>
                <a:ea typeface="+mj-ea"/>
                <a:cs typeface="+mj-cs"/>
              </a:rPr>
              <a:t>Program Fresh Graduate Academy Digital Talent Schoolarship 2019 | Machine Learning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7B570C-35F1-4D80-9D84-44438BC295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0502"/>
            <a:ext cx="500411" cy="685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E593EA-CBC4-496E-9546-E19B12B01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7361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Logika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file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With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07E10-7B14-0848-A161-21735C8D627F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20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3" t="14824" r="8311" b="11186"/>
          <a:stretch/>
        </p:blipFill>
        <p:spPr>
          <a:xfrm>
            <a:off x="0" y="1852613"/>
            <a:ext cx="7642225" cy="3495675"/>
          </a:xfrm>
        </p:spPr>
      </p:pic>
    </p:spTree>
    <p:extLst>
      <p:ext uri="{BB962C8B-B14F-4D97-AF65-F5344CB8AC3E}">
        <p14:creationId xmlns:p14="http://schemas.microsoft.com/office/powerpoint/2010/main" val="1361185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Logika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file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With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3D5B9-BA1D-C34A-806B-8A5C9DDD0175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21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2" t="16050" r="8311" b="11432"/>
          <a:stretch/>
        </p:blipFill>
        <p:spPr>
          <a:xfrm>
            <a:off x="0" y="1997075"/>
            <a:ext cx="7585075" cy="3427413"/>
          </a:xfrm>
        </p:spPr>
      </p:pic>
    </p:spTree>
    <p:extLst>
      <p:ext uri="{BB962C8B-B14F-4D97-AF65-F5344CB8AC3E}">
        <p14:creationId xmlns:p14="http://schemas.microsoft.com/office/powerpoint/2010/main" val="12393356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Logika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file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With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08466-F7E6-0A43-BA38-2A9C66E3D84C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22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2" t="15559" r="9582" b="9009"/>
          <a:stretch/>
        </p:blipFill>
        <p:spPr>
          <a:xfrm>
            <a:off x="0" y="1947863"/>
            <a:ext cx="7534275" cy="3563937"/>
          </a:xfrm>
        </p:spPr>
      </p:pic>
      <p:sp>
        <p:nvSpPr>
          <p:cNvPr id="8" name="Rectangle 7"/>
          <p:cNvSpPr/>
          <p:nvPr/>
        </p:nvSpPr>
        <p:spPr>
          <a:xfrm>
            <a:off x="451413" y="5751324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36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Logika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file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With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CA0B7-E2F7-4E47-8769-7E11ABBC4770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23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3" t="17461" r="5310" b="10537"/>
          <a:stretch/>
        </p:blipFill>
        <p:spPr>
          <a:xfrm>
            <a:off x="1249363" y="1804988"/>
            <a:ext cx="7894637" cy="3402012"/>
          </a:xfrm>
        </p:spPr>
      </p:pic>
      <p:sp>
        <p:nvSpPr>
          <p:cNvPr id="8" name="Rectangle 7"/>
          <p:cNvSpPr/>
          <p:nvPr/>
        </p:nvSpPr>
        <p:spPr>
          <a:xfrm>
            <a:off x="451413" y="5751324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523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Logika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file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With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EBF96-7641-FE4C-B91D-AD9CCE3C76F8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24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3" t="17519" r="4208" b="10942"/>
          <a:stretch/>
        </p:blipFill>
        <p:spPr>
          <a:xfrm>
            <a:off x="1157288" y="1816100"/>
            <a:ext cx="7986712" cy="3379788"/>
          </a:xfrm>
        </p:spPr>
      </p:pic>
      <p:sp>
        <p:nvSpPr>
          <p:cNvPr id="8" name="Rectangle 7"/>
          <p:cNvSpPr/>
          <p:nvPr/>
        </p:nvSpPr>
        <p:spPr>
          <a:xfrm>
            <a:off x="451413" y="5751324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99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Logika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file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With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8193-1AAE-0945-B12B-B626CA35FCEC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25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009" r="6274" b="11187"/>
          <a:stretch/>
        </p:blipFill>
        <p:spPr>
          <a:xfrm>
            <a:off x="1271588" y="1833563"/>
            <a:ext cx="7872412" cy="3344862"/>
          </a:xfrm>
        </p:spPr>
      </p:pic>
      <p:sp>
        <p:nvSpPr>
          <p:cNvPr id="8" name="Rectangle 7"/>
          <p:cNvSpPr/>
          <p:nvPr/>
        </p:nvSpPr>
        <p:spPr>
          <a:xfrm>
            <a:off x="451413" y="5751324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89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Logika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file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With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CBDA7-8045-764B-9B9F-5B138D5CEDA6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26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3" t="18195" r="5034" b="10538"/>
          <a:stretch/>
        </p:blipFill>
        <p:spPr>
          <a:xfrm>
            <a:off x="1225550" y="1822450"/>
            <a:ext cx="7918450" cy="3367088"/>
          </a:xfrm>
        </p:spPr>
      </p:pic>
      <p:sp>
        <p:nvSpPr>
          <p:cNvPr id="8" name="Rectangle 7"/>
          <p:cNvSpPr/>
          <p:nvPr/>
        </p:nvSpPr>
        <p:spPr>
          <a:xfrm>
            <a:off x="451413" y="5751324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07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Logika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file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With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07E06-E064-D34A-9460-E8A3B4AAB814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27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3" t="17029" r="8311" b="11432"/>
          <a:stretch/>
        </p:blipFill>
        <p:spPr>
          <a:xfrm>
            <a:off x="0" y="1816100"/>
            <a:ext cx="7642225" cy="3379788"/>
          </a:xfrm>
        </p:spPr>
      </p:pic>
      <p:sp>
        <p:nvSpPr>
          <p:cNvPr id="8" name="Rectangle 7"/>
          <p:cNvSpPr/>
          <p:nvPr/>
        </p:nvSpPr>
        <p:spPr>
          <a:xfrm>
            <a:off x="451413" y="5751324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528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Menuliskan</a:t>
            </a:r>
            <a:r>
              <a:rPr lang="en-US" dirty="0"/>
              <a:t> data </a:t>
            </a:r>
            <a:r>
              <a:rPr lang="en-US" dirty="0" err="1"/>
              <a:t>pada</a:t>
            </a:r>
            <a:r>
              <a:rPr lang="en-US" dirty="0"/>
              <a:t> File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List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5B80-98BC-004D-847B-D49DD2363F77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28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2" t="12560" r="3105" b="30845"/>
          <a:stretch/>
        </p:blipFill>
        <p:spPr>
          <a:xfrm>
            <a:off x="1330325" y="1906588"/>
            <a:ext cx="7813675" cy="2673350"/>
          </a:xfrm>
        </p:spPr>
      </p:pic>
    </p:spTree>
    <p:extLst>
      <p:ext uri="{BB962C8B-B14F-4D97-AF65-F5344CB8AC3E}">
        <p14:creationId xmlns:p14="http://schemas.microsoft.com/office/powerpoint/2010/main" val="903522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Menuliskan</a:t>
            </a:r>
            <a:r>
              <a:rPr lang="en-US" dirty="0"/>
              <a:t> data </a:t>
            </a:r>
            <a:r>
              <a:rPr lang="en-US" dirty="0" err="1"/>
              <a:t>pada</a:t>
            </a:r>
            <a:r>
              <a:rPr lang="en-US" dirty="0"/>
              <a:t> File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List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8FC80-2709-CB40-886E-225460B18953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29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" t="13108" r="1726" b="11431"/>
          <a:stretch/>
        </p:blipFill>
        <p:spPr>
          <a:xfrm>
            <a:off x="0" y="1885950"/>
            <a:ext cx="8089900" cy="3563938"/>
          </a:xfrm>
        </p:spPr>
      </p:pic>
      <p:sp>
        <p:nvSpPr>
          <p:cNvPr id="8" name="Rectangle 7"/>
          <p:cNvSpPr/>
          <p:nvPr/>
        </p:nvSpPr>
        <p:spPr>
          <a:xfrm>
            <a:off x="451413" y="5751324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26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Writing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Open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0F70F-61F2-E44A-A9AE-423A92B3D047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</a:t>
            </a:fld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4294967295"/>
          </p:nvPr>
        </p:nvSpPr>
        <p:spPr>
          <a:xfrm>
            <a:off x="2955925" y="2535238"/>
            <a:ext cx="6188075" cy="300037"/>
          </a:xfrm>
        </p:spPr>
        <p:txBody>
          <a:bodyPr>
            <a:normAutofit fontScale="47500" lnSpcReduction="20000"/>
          </a:bodyPr>
          <a:lstStyle/>
          <a:p>
            <a:r>
              <a:rPr lang="en-US" dirty="0" err="1"/>
              <a:t>Bagian</a:t>
            </a:r>
            <a:r>
              <a:rPr lang="en-US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17354584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Menuliskan</a:t>
            </a:r>
            <a:r>
              <a:rPr lang="en-US" dirty="0"/>
              <a:t> data </a:t>
            </a:r>
            <a:r>
              <a:rPr lang="en-US" dirty="0" err="1"/>
              <a:t>pada</a:t>
            </a:r>
            <a:r>
              <a:rPr lang="en-US" dirty="0"/>
              <a:t> File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List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D6DC1-8F2B-6D4D-A1F1-E00C1D2ECF6E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30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" t="8944" r="4069" b="11433"/>
          <a:stretch/>
        </p:blipFill>
        <p:spPr>
          <a:xfrm>
            <a:off x="0" y="1873250"/>
            <a:ext cx="7893050" cy="3762375"/>
          </a:xfrm>
        </p:spPr>
      </p:pic>
      <p:sp>
        <p:nvSpPr>
          <p:cNvPr id="8" name="Rectangle 7"/>
          <p:cNvSpPr/>
          <p:nvPr/>
        </p:nvSpPr>
        <p:spPr>
          <a:xfrm>
            <a:off x="451413" y="5751324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5967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Menuliskan</a:t>
            </a:r>
            <a:r>
              <a:rPr lang="en-US" dirty="0"/>
              <a:t> data </a:t>
            </a:r>
            <a:r>
              <a:rPr lang="en-US" dirty="0" err="1"/>
              <a:t>pada</a:t>
            </a:r>
            <a:r>
              <a:rPr lang="en-US" dirty="0"/>
              <a:t> File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List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CE12E-DD6C-724A-964F-26DD44553895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31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48" t="15069" r="3656" b="11432"/>
          <a:stretch/>
        </p:blipFill>
        <p:spPr>
          <a:xfrm>
            <a:off x="0" y="1931988"/>
            <a:ext cx="7743825" cy="3471862"/>
          </a:xfrm>
        </p:spPr>
      </p:pic>
      <p:sp>
        <p:nvSpPr>
          <p:cNvPr id="8" name="Rectangle 7"/>
          <p:cNvSpPr/>
          <p:nvPr/>
        </p:nvSpPr>
        <p:spPr>
          <a:xfrm>
            <a:off x="451413" y="5751324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09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Menuliskan</a:t>
            </a:r>
            <a:r>
              <a:rPr lang="en-US" dirty="0"/>
              <a:t> data </a:t>
            </a:r>
            <a:r>
              <a:rPr lang="en-US" dirty="0" err="1"/>
              <a:t>pada</a:t>
            </a:r>
            <a:r>
              <a:rPr lang="en-US" dirty="0"/>
              <a:t> File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List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E8511-0407-C44D-B046-26FCF40C9277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32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7" t="15559" r="4620" b="11431"/>
          <a:stretch/>
        </p:blipFill>
        <p:spPr>
          <a:xfrm>
            <a:off x="0" y="1943100"/>
            <a:ext cx="7651750" cy="3449638"/>
          </a:xfrm>
        </p:spPr>
      </p:pic>
      <p:sp>
        <p:nvSpPr>
          <p:cNvPr id="8" name="Rectangle 7"/>
          <p:cNvSpPr/>
          <p:nvPr/>
        </p:nvSpPr>
        <p:spPr>
          <a:xfrm>
            <a:off x="451413" y="5751324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6824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Menuliskan</a:t>
            </a:r>
            <a:r>
              <a:rPr lang="en-US" dirty="0"/>
              <a:t> data </a:t>
            </a:r>
            <a:r>
              <a:rPr lang="en-US" dirty="0" err="1"/>
              <a:t>pada</a:t>
            </a:r>
            <a:r>
              <a:rPr lang="en-US" dirty="0"/>
              <a:t> File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List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236A4-0C29-4B4B-99E1-3C6D0DC66839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33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" t="12805" r="4483" b="10537"/>
          <a:stretch/>
        </p:blipFill>
        <p:spPr>
          <a:xfrm>
            <a:off x="0" y="2014538"/>
            <a:ext cx="7962900" cy="3622675"/>
          </a:xfrm>
        </p:spPr>
      </p:pic>
      <p:sp>
        <p:nvSpPr>
          <p:cNvPr id="8" name="Rectangle 7"/>
          <p:cNvSpPr/>
          <p:nvPr/>
        </p:nvSpPr>
        <p:spPr>
          <a:xfrm>
            <a:off x="451413" y="5751324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473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Menuliskan</a:t>
            </a:r>
            <a:r>
              <a:rPr lang="en-US" dirty="0"/>
              <a:t> data </a:t>
            </a:r>
            <a:r>
              <a:rPr lang="en-US" dirty="0" err="1"/>
              <a:t>pada</a:t>
            </a:r>
            <a:r>
              <a:rPr lang="en-US" dirty="0"/>
              <a:t> File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List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23B9B-B69E-BF43-9513-A86C4D47B337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34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3" t="14578" r="3656" b="11432"/>
          <a:stretch/>
        </p:blipFill>
        <p:spPr>
          <a:xfrm>
            <a:off x="0" y="2000250"/>
            <a:ext cx="8032750" cy="3495675"/>
          </a:xfrm>
        </p:spPr>
      </p:pic>
      <p:sp>
        <p:nvSpPr>
          <p:cNvPr id="8" name="Rectangle 7"/>
          <p:cNvSpPr/>
          <p:nvPr/>
        </p:nvSpPr>
        <p:spPr>
          <a:xfrm>
            <a:off x="451413" y="5751324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50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Menuliskan</a:t>
            </a:r>
            <a:r>
              <a:rPr lang="en-US" dirty="0"/>
              <a:t> data </a:t>
            </a:r>
            <a:r>
              <a:rPr lang="en-US" dirty="0" err="1"/>
              <a:t>pada</a:t>
            </a:r>
            <a:r>
              <a:rPr lang="en-US" dirty="0"/>
              <a:t> File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List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9296C-8BF9-1444-951C-AE80AA7400BB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35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" t="14030" r="4621" b="10537"/>
          <a:stretch/>
        </p:blipFill>
        <p:spPr>
          <a:xfrm>
            <a:off x="0" y="1931988"/>
            <a:ext cx="7953375" cy="3563937"/>
          </a:xfrm>
        </p:spPr>
      </p:pic>
      <p:sp>
        <p:nvSpPr>
          <p:cNvPr id="8" name="Rectangle 7"/>
          <p:cNvSpPr/>
          <p:nvPr/>
        </p:nvSpPr>
        <p:spPr>
          <a:xfrm>
            <a:off x="451413" y="5751324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5163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Menuliskan</a:t>
            </a:r>
            <a:r>
              <a:rPr lang="en-US" dirty="0"/>
              <a:t> data </a:t>
            </a:r>
            <a:r>
              <a:rPr lang="en-US" dirty="0" err="1"/>
              <a:t>pada</a:t>
            </a:r>
            <a:r>
              <a:rPr lang="en-US" dirty="0"/>
              <a:t> File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List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EC8A4-39EF-1848-9E8E-3633CB4DE0AE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36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" t="14089" r="4759" b="11432"/>
          <a:stretch/>
        </p:blipFill>
        <p:spPr>
          <a:xfrm>
            <a:off x="0" y="1995488"/>
            <a:ext cx="7940675" cy="3519487"/>
          </a:xfrm>
        </p:spPr>
      </p:pic>
      <p:sp>
        <p:nvSpPr>
          <p:cNvPr id="8" name="Rectangle 7"/>
          <p:cNvSpPr/>
          <p:nvPr/>
        </p:nvSpPr>
        <p:spPr>
          <a:xfrm>
            <a:off x="451413" y="5751324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3751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Menuliskan</a:t>
            </a:r>
            <a:r>
              <a:rPr lang="en-US" dirty="0"/>
              <a:t> data </a:t>
            </a:r>
            <a:r>
              <a:rPr lang="en-US" dirty="0" err="1"/>
              <a:t>pada</a:t>
            </a:r>
            <a:r>
              <a:rPr lang="en-US" dirty="0"/>
              <a:t> File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List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C4F82-8220-3144-92DF-8101003A041F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37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" t="14578" r="3517" b="9009"/>
          <a:stretch/>
        </p:blipFill>
        <p:spPr>
          <a:xfrm>
            <a:off x="0" y="2014538"/>
            <a:ext cx="8045450" cy="3609975"/>
          </a:xfrm>
        </p:spPr>
      </p:pic>
      <p:sp>
        <p:nvSpPr>
          <p:cNvPr id="8" name="Rectangle 7"/>
          <p:cNvSpPr/>
          <p:nvPr/>
        </p:nvSpPr>
        <p:spPr>
          <a:xfrm>
            <a:off x="451413" y="5751324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6030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Menuliskan</a:t>
            </a:r>
            <a:r>
              <a:rPr lang="en-US" dirty="0"/>
              <a:t> data </a:t>
            </a:r>
            <a:r>
              <a:rPr lang="en-US" dirty="0" err="1"/>
              <a:t>pada</a:t>
            </a:r>
            <a:r>
              <a:rPr lang="en-US" dirty="0"/>
              <a:t> File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List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C931A-4256-F346-82B7-1DFADE6C5980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38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" t="14824" r="4896" b="11432"/>
          <a:stretch/>
        </p:blipFill>
        <p:spPr>
          <a:xfrm>
            <a:off x="0" y="2012950"/>
            <a:ext cx="7927975" cy="3482975"/>
          </a:xfrm>
        </p:spPr>
      </p:pic>
      <p:sp>
        <p:nvSpPr>
          <p:cNvPr id="8" name="Rectangle 7"/>
          <p:cNvSpPr/>
          <p:nvPr/>
        </p:nvSpPr>
        <p:spPr>
          <a:xfrm>
            <a:off x="451413" y="5751324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6861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Menuliskan</a:t>
            </a:r>
            <a:r>
              <a:rPr lang="en-US" dirty="0"/>
              <a:t> data </a:t>
            </a:r>
            <a:r>
              <a:rPr lang="en-US" dirty="0" err="1"/>
              <a:t>pada</a:t>
            </a:r>
            <a:r>
              <a:rPr lang="en-US" dirty="0"/>
              <a:t> File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List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9865-2FD8-E946-A93D-137942793BD9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39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78" r="3518" b="10942"/>
          <a:stretch/>
        </p:blipFill>
        <p:spPr>
          <a:xfrm>
            <a:off x="0" y="1908175"/>
            <a:ext cx="8102600" cy="3517900"/>
          </a:xfrm>
        </p:spPr>
      </p:pic>
    </p:spTree>
    <p:extLst>
      <p:ext uri="{BB962C8B-B14F-4D97-AF65-F5344CB8AC3E}">
        <p14:creationId xmlns:p14="http://schemas.microsoft.com/office/powerpoint/2010/main" val="1705697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Logika</a:t>
            </a:r>
            <a:r>
              <a:rPr lang="en-US" dirty="0"/>
              <a:t> Method Writing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63736-7C01-2441-978C-602530BE588F}" type="datetime1">
              <a:rPr lang="en-US" smtClean="0"/>
              <a:t>7/10/2019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4</a:t>
            </a:fld>
            <a:endParaRPr lang="id-ID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8828" r="90000">
                        <a14:foregroundMark x1="8828" y1="63194" x2="8828" y2="63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5" t="33569" r="66864" b="23584"/>
          <a:stretch/>
        </p:blipFill>
        <p:spPr>
          <a:xfrm>
            <a:off x="0" y="2789238"/>
            <a:ext cx="3309938" cy="2870200"/>
          </a:xfrm>
        </p:spPr>
      </p:pic>
      <p:sp>
        <p:nvSpPr>
          <p:cNvPr id="14" name="TextBox 13"/>
          <p:cNvSpPr txBox="1"/>
          <p:nvPr/>
        </p:nvSpPr>
        <p:spPr>
          <a:xfrm>
            <a:off x="1614156" y="2547258"/>
            <a:ext cx="148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obyek</a:t>
            </a:r>
            <a:r>
              <a:rPr lang="en-US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823148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Append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open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5442B-6019-6B49-8F8A-D0B3F3676B6C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40</a:t>
            </a:fld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4294967295"/>
          </p:nvPr>
        </p:nvSpPr>
        <p:spPr>
          <a:xfrm>
            <a:off x="2955925" y="2535238"/>
            <a:ext cx="6188075" cy="300037"/>
          </a:xfrm>
        </p:spPr>
        <p:txBody>
          <a:bodyPr>
            <a:normAutofit fontScale="47500" lnSpcReduction="20000"/>
          </a:bodyPr>
          <a:lstStyle/>
          <a:p>
            <a:r>
              <a:rPr lang="en-US" dirty="0" err="1"/>
              <a:t>Bagian</a:t>
            </a:r>
            <a:r>
              <a:rPr lang="en-US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9384812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Method Append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82E6D-0256-B342-A33F-C9391BAF4C6A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41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783" r="5034" b="56267"/>
          <a:stretch/>
        </p:blipFill>
        <p:spPr>
          <a:xfrm>
            <a:off x="1168400" y="2868613"/>
            <a:ext cx="7975600" cy="12731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Rectangle 7"/>
          <p:cNvSpPr/>
          <p:nvPr/>
        </p:nvSpPr>
        <p:spPr>
          <a:xfrm>
            <a:off x="451413" y="5751324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9266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Append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3B6DA-4C90-6C4A-A27E-EB71EFB4167B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42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69" r="9582" b="53571"/>
          <a:stretch/>
        </p:blipFill>
        <p:spPr>
          <a:xfrm>
            <a:off x="1550988" y="2533650"/>
            <a:ext cx="7593012" cy="19446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Rectangle 7"/>
          <p:cNvSpPr/>
          <p:nvPr/>
        </p:nvSpPr>
        <p:spPr>
          <a:xfrm>
            <a:off x="451413" y="5751324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9809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Append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B0016-7255-C54F-B861-F55D758E875A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43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3" t="17763" r="8311" b="11188"/>
          <a:stretch/>
        </p:blipFill>
        <p:spPr>
          <a:xfrm>
            <a:off x="0" y="1989138"/>
            <a:ext cx="7642225" cy="3357562"/>
          </a:xfrm>
        </p:spPr>
      </p:pic>
      <p:sp>
        <p:nvSpPr>
          <p:cNvPr id="8" name="Rectangle 7"/>
          <p:cNvSpPr/>
          <p:nvPr/>
        </p:nvSpPr>
        <p:spPr>
          <a:xfrm>
            <a:off x="451413" y="5751324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6341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Append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6E243-5D91-7A46-831A-613CA46BA4D5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44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" t="18989" r="9858" b="11432"/>
          <a:stretch/>
        </p:blipFill>
        <p:spPr>
          <a:xfrm>
            <a:off x="0" y="2111375"/>
            <a:ext cx="7512050" cy="3287713"/>
          </a:xfrm>
        </p:spPr>
      </p:pic>
      <p:sp>
        <p:nvSpPr>
          <p:cNvPr id="8" name="Rectangle 7"/>
          <p:cNvSpPr/>
          <p:nvPr/>
        </p:nvSpPr>
        <p:spPr>
          <a:xfrm>
            <a:off x="451413" y="5751324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870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Append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E452B-DC31-9E47-9568-D75F79880FDB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45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" t="18254" r="8311" b="11432"/>
          <a:stretch/>
        </p:blipFill>
        <p:spPr>
          <a:xfrm>
            <a:off x="0" y="2022475"/>
            <a:ext cx="7642225" cy="3322638"/>
          </a:xfrm>
        </p:spPr>
      </p:pic>
      <p:sp>
        <p:nvSpPr>
          <p:cNvPr id="8" name="Rectangle 7"/>
          <p:cNvSpPr/>
          <p:nvPr/>
        </p:nvSpPr>
        <p:spPr>
          <a:xfrm>
            <a:off x="451413" y="5751324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1347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Append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828CB-507E-A94F-AFE4-F613E91CE06C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46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" t="17273" r="7101" b="10942"/>
          <a:stretch/>
        </p:blipFill>
        <p:spPr>
          <a:xfrm>
            <a:off x="0" y="2058988"/>
            <a:ext cx="7743825" cy="3390900"/>
          </a:xfrm>
        </p:spPr>
      </p:pic>
      <p:sp>
        <p:nvSpPr>
          <p:cNvPr id="8" name="Rectangle 7"/>
          <p:cNvSpPr/>
          <p:nvPr/>
        </p:nvSpPr>
        <p:spPr>
          <a:xfrm>
            <a:off x="451413" y="5751324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403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Append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55ECD-EB76-2843-B738-FD9C80DE706A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47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" t="17431" r="4488" b="9588"/>
          <a:stretch/>
        </p:blipFill>
        <p:spPr>
          <a:xfrm>
            <a:off x="0" y="2030413"/>
            <a:ext cx="7962900" cy="3448050"/>
          </a:xfrm>
        </p:spPr>
      </p:pic>
      <p:sp>
        <p:nvSpPr>
          <p:cNvPr id="8" name="Rectangle 7"/>
          <p:cNvSpPr/>
          <p:nvPr/>
        </p:nvSpPr>
        <p:spPr>
          <a:xfrm>
            <a:off x="451413" y="5751324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645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</a:t>
            </a:r>
            <a:r>
              <a:rPr lang="en-US" dirty="0" err="1"/>
              <a:t>isi</a:t>
            </a:r>
            <a:r>
              <a:rPr lang="en-US" dirty="0"/>
              <a:t> File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06F1-D959-E241-87B1-08AC34C382AF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48</a:t>
            </a:fld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4294967295"/>
          </p:nvPr>
        </p:nvSpPr>
        <p:spPr>
          <a:xfrm>
            <a:off x="2955925" y="2535238"/>
            <a:ext cx="6188075" cy="300037"/>
          </a:xfrm>
        </p:spPr>
        <p:txBody>
          <a:bodyPr>
            <a:normAutofit fontScale="47500" lnSpcReduction="20000"/>
          </a:bodyPr>
          <a:lstStyle/>
          <a:p>
            <a:r>
              <a:rPr lang="en-US" dirty="0" err="1"/>
              <a:t>Bagian</a:t>
            </a:r>
            <a:r>
              <a:rPr lang="en-US" dirty="0"/>
              <a:t> 4</a:t>
            </a:r>
          </a:p>
        </p:txBody>
      </p:sp>
    </p:spTree>
    <p:extLst>
      <p:ext uri="{BB962C8B-B14F-4D97-AF65-F5344CB8AC3E}">
        <p14:creationId xmlns:p14="http://schemas.microsoft.com/office/powerpoint/2010/main" val="1816983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Copy </a:t>
            </a:r>
            <a:r>
              <a:rPr lang="en-US" dirty="0" err="1"/>
              <a:t>isi</a:t>
            </a:r>
            <a:r>
              <a:rPr lang="en-US" dirty="0"/>
              <a:t> file 1 </a:t>
            </a:r>
            <a:r>
              <a:rPr lang="en-US" dirty="0" err="1"/>
              <a:t>ke</a:t>
            </a:r>
            <a:r>
              <a:rPr lang="en-US" dirty="0"/>
              <a:t> file lain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983AF-16E3-3147-9E97-1B31442E8EB1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49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" t="11148" r="41830" b="49181"/>
          <a:stretch/>
        </p:blipFill>
        <p:spPr>
          <a:xfrm>
            <a:off x="4364038" y="2552700"/>
            <a:ext cx="4779962" cy="18748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26347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C1776-F1C5-4A46-8DE7-A5718F51D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C8C5-7933-3F46-894B-7EDFA8D2ED72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8281" r="90000">
                        <a14:foregroundMark x1="8281" y1="60000" x2="8281" y2="60000"/>
                        <a14:foregroundMark x1="52891" y1="29583" x2="52891" y2="2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38" y="1452563"/>
            <a:ext cx="8399462" cy="4724400"/>
          </a:xfrm>
        </p:spPr>
      </p:pic>
      <p:sp>
        <p:nvSpPr>
          <p:cNvPr id="8" name="TextBox 7"/>
          <p:cNvSpPr txBox="1"/>
          <p:nvPr/>
        </p:nvSpPr>
        <p:spPr>
          <a:xfrm>
            <a:off x="1614156" y="3026229"/>
            <a:ext cx="148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obyek</a:t>
            </a:r>
            <a:r>
              <a:rPr lang="en-US" dirty="0"/>
              <a:t> file</a:t>
            </a: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804737" y="558884"/>
            <a:ext cx="7347283" cy="854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Logika</a:t>
            </a:r>
            <a:r>
              <a:rPr lang="en-US" dirty="0"/>
              <a:t> Method Writing</a:t>
            </a:r>
          </a:p>
        </p:txBody>
      </p:sp>
    </p:spTree>
    <p:extLst>
      <p:ext uri="{BB962C8B-B14F-4D97-AF65-F5344CB8AC3E}">
        <p14:creationId xmlns:p14="http://schemas.microsoft.com/office/powerpoint/2010/main" val="19048941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Logika</a:t>
            </a:r>
            <a:r>
              <a:rPr lang="en-US" dirty="0"/>
              <a:t> Copy </a:t>
            </a:r>
            <a:r>
              <a:rPr lang="en-US" dirty="0" err="1"/>
              <a:t>isi</a:t>
            </a:r>
            <a:r>
              <a:rPr lang="en-US" dirty="0"/>
              <a:t> file 1 </a:t>
            </a:r>
            <a:r>
              <a:rPr lang="en-US" dirty="0" err="1"/>
              <a:t>ke</a:t>
            </a:r>
            <a:r>
              <a:rPr lang="en-US" dirty="0"/>
              <a:t> file lain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2D1B7-A3BD-DC49-A386-D97728309224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50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" t="9433" r="30667" b="6286"/>
          <a:stretch/>
        </p:blipFill>
        <p:spPr>
          <a:xfrm>
            <a:off x="0" y="1676400"/>
            <a:ext cx="5753100" cy="3981450"/>
          </a:xfrm>
        </p:spPr>
      </p:pic>
      <p:sp>
        <p:nvSpPr>
          <p:cNvPr id="9" name="Rectangle 8"/>
          <p:cNvSpPr/>
          <p:nvPr/>
        </p:nvSpPr>
        <p:spPr>
          <a:xfrm>
            <a:off x="3913867" y="5327175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9318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Logika</a:t>
            </a:r>
            <a:r>
              <a:rPr lang="en-US" dirty="0"/>
              <a:t> Copy </a:t>
            </a:r>
            <a:r>
              <a:rPr lang="en-US" dirty="0" err="1"/>
              <a:t>isi</a:t>
            </a:r>
            <a:r>
              <a:rPr lang="en-US" dirty="0"/>
              <a:t> file 1 </a:t>
            </a:r>
            <a:r>
              <a:rPr lang="en-US" dirty="0" err="1"/>
              <a:t>ke</a:t>
            </a:r>
            <a:r>
              <a:rPr lang="en-US" dirty="0"/>
              <a:t> file lain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93E73-0CA9-1048-ABA6-03EA7E5CD938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51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" t="11393" r="2003" b="6287"/>
          <a:stretch/>
        </p:blipFill>
        <p:spPr>
          <a:xfrm>
            <a:off x="0" y="1809750"/>
            <a:ext cx="8172450" cy="3889375"/>
          </a:xfrm>
        </p:spPr>
      </p:pic>
      <p:sp>
        <p:nvSpPr>
          <p:cNvPr id="8" name="Rectangle 7"/>
          <p:cNvSpPr/>
          <p:nvPr/>
        </p:nvSpPr>
        <p:spPr>
          <a:xfrm>
            <a:off x="1652337" y="5434475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887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Logika</a:t>
            </a:r>
            <a:r>
              <a:rPr lang="en-US" dirty="0"/>
              <a:t> Copy </a:t>
            </a:r>
            <a:r>
              <a:rPr lang="en-US" dirty="0" err="1"/>
              <a:t>isi</a:t>
            </a:r>
            <a:r>
              <a:rPr lang="en-US" dirty="0"/>
              <a:t> file 1 </a:t>
            </a:r>
            <a:r>
              <a:rPr lang="en-US" dirty="0" err="1"/>
              <a:t>ke</a:t>
            </a:r>
            <a:r>
              <a:rPr lang="en-US" dirty="0"/>
              <a:t> file lain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9083F-8B22-014F-9BA2-0ABE108A2E8B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52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" t="11826" r="1864" b="6345"/>
          <a:stretch/>
        </p:blipFill>
        <p:spPr>
          <a:xfrm>
            <a:off x="0" y="1757363"/>
            <a:ext cx="8181975" cy="3867150"/>
          </a:xfrm>
        </p:spPr>
      </p:pic>
      <p:sp>
        <p:nvSpPr>
          <p:cNvPr id="8" name="Rectangle 7"/>
          <p:cNvSpPr/>
          <p:nvPr/>
        </p:nvSpPr>
        <p:spPr>
          <a:xfrm>
            <a:off x="1413940" y="5396662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9939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Logika</a:t>
            </a:r>
            <a:r>
              <a:rPr lang="en-US" dirty="0"/>
              <a:t> Copy </a:t>
            </a:r>
            <a:r>
              <a:rPr lang="en-US" dirty="0" err="1"/>
              <a:t>isi</a:t>
            </a:r>
            <a:r>
              <a:rPr lang="en-US" dirty="0"/>
              <a:t> file 1 </a:t>
            </a:r>
            <a:r>
              <a:rPr lang="en-US" dirty="0" err="1"/>
              <a:t>ke</a:t>
            </a:r>
            <a:r>
              <a:rPr lang="en-US" dirty="0"/>
              <a:t> file lain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8269F-838F-2F49-A9D5-23E26E7A15ED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53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" t="12373" r="2003" b="6287"/>
          <a:stretch/>
        </p:blipFill>
        <p:spPr>
          <a:xfrm>
            <a:off x="0" y="1781175"/>
            <a:ext cx="8172450" cy="3843338"/>
          </a:xfrm>
        </p:spPr>
      </p:pic>
      <p:sp>
        <p:nvSpPr>
          <p:cNvPr id="8" name="Rectangle 7"/>
          <p:cNvSpPr/>
          <p:nvPr/>
        </p:nvSpPr>
        <p:spPr>
          <a:xfrm>
            <a:off x="1365813" y="5414887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874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Logika</a:t>
            </a:r>
            <a:r>
              <a:rPr lang="en-US" dirty="0"/>
              <a:t> Copy </a:t>
            </a:r>
            <a:r>
              <a:rPr lang="en-US" dirty="0" err="1"/>
              <a:t>isi</a:t>
            </a:r>
            <a:r>
              <a:rPr lang="en-US" dirty="0"/>
              <a:t> file 1 </a:t>
            </a:r>
            <a:r>
              <a:rPr lang="en-US" dirty="0" err="1"/>
              <a:t>ke</a:t>
            </a:r>
            <a:r>
              <a:rPr lang="en-US" dirty="0"/>
              <a:t> file lain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F95E8-D7E3-8441-A165-EF3CD16C9CDA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54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8" t="9679" r="2277" b="6042"/>
          <a:stretch/>
        </p:blipFill>
        <p:spPr>
          <a:xfrm>
            <a:off x="0" y="1763713"/>
            <a:ext cx="7962900" cy="3981450"/>
          </a:xfrm>
        </p:spPr>
      </p:pic>
      <p:sp>
        <p:nvSpPr>
          <p:cNvPr id="8" name="Rectangle 7"/>
          <p:cNvSpPr/>
          <p:nvPr/>
        </p:nvSpPr>
        <p:spPr>
          <a:xfrm>
            <a:off x="1413940" y="5457625"/>
            <a:ext cx="148968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7727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Logika</a:t>
            </a:r>
            <a:r>
              <a:rPr lang="en-US" dirty="0"/>
              <a:t> Copy </a:t>
            </a:r>
            <a:r>
              <a:rPr lang="en-US" dirty="0" err="1"/>
              <a:t>isi</a:t>
            </a:r>
            <a:r>
              <a:rPr lang="en-US" dirty="0"/>
              <a:t> file 1 </a:t>
            </a:r>
            <a:r>
              <a:rPr lang="en-US" dirty="0" err="1"/>
              <a:t>ke</a:t>
            </a:r>
            <a:r>
              <a:rPr lang="en-US" dirty="0"/>
              <a:t> file lain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8A597-AA3F-0549-92F2-328DD7E10D7F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55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8" t="11393" r="2003" b="5797"/>
          <a:stretch/>
        </p:blipFill>
        <p:spPr>
          <a:xfrm>
            <a:off x="0" y="1806575"/>
            <a:ext cx="7985125" cy="3911600"/>
          </a:xfrm>
        </p:spPr>
      </p:pic>
      <p:sp>
        <p:nvSpPr>
          <p:cNvPr id="9" name="Rectangle 8"/>
          <p:cNvSpPr/>
          <p:nvPr/>
        </p:nvSpPr>
        <p:spPr>
          <a:xfrm>
            <a:off x="1446024" y="5460437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935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Logika</a:t>
            </a:r>
            <a:r>
              <a:rPr lang="en-US" dirty="0"/>
              <a:t> Copy </a:t>
            </a:r>
            <a:r>
              <a:rPr lang="en-US" dirty="0" err="1"/>
              <a:t>isi</a:t>
            </a:r>
            <a:r>
              <a:rPr lang="en-US" dirty="0"/>
              <a:t> file 1 </a:t>
            </a:r>
            <a:r>
              <a:rPr lang="en-US" dirty="0" err="1"/>
              <a:t>ke</a:t>
            </a:r>
            <a:r>
              <a:rPr lang="en-US" dirty="0"/>
              <a:t> file lain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B5C4C-E280-4B4D-9017-649F4B815628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56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35" b="6590"/>
          <a:stretch/>
        </p:blipFill>
        <p:spPr>
          <a:xfrm>
            <a:off x="0" y="1825625"/>
            <a:ext cx="8258175" cy="3876675"/>
          </a:xfrm>
        </p:spPr>
      </p:pic>
      <p:sp>
        <p:nvSpPr>
          <p:cNvPr id="3" name="Rectangle 2"/>
          <p:cNvSpPr/>
          <p:nvPr/>
        </p:nvSpPr>
        <p:spPr>
          <a:xfrm>
            <a:off x="1411705" y="5000735"/>
            <a:ext cx="1648735" cy="45661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944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88EDB95-D57D-43D6-839D-F21AFB3EFF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39FCA66-5646-4B0E-8DAB-6A9D8EC1C265}"/>
              </a:ext>
            </a:extLst>
          </p:cNvPr>
          <p:cNvGrpSpPr/>
          <p:nvPr/>
        </p:nvGrpSpPr>
        <p:grpSpPr>
          <a:xfrm>
            <a:off x="479456" y="3027641"/>
            <a:ext cx="2716277" cy="1073283"/>
            <a:chOff x="2206243" y="3959676"/>
            <a:chExt cx="2716277" cy="107328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0680D9-1347-439D-B54E-62825519D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518056"/>
              <a:ext cx="187746" cy="1877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4A983BD-FDF3-467D-B6FC-5262B2783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066816"/>
              <a:ext cx="187746" cy="18774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74C9ED1-F614-40B7-B987-364331AEA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292436"/>
              <a:ext cx="187746" cy="187746"/>
            </a:xfrm>
            <a:prstGeom prst="rect">
              <a:avLst/>
            </a:prstGeom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1D067117-5FDC-4612-B064-B663709B1833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3959676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1836F539-354E-46E3-8616-C5F4B6531B84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187630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01C47935-32DD-4412-BB89-98F47C0CF21E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422719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DTS_kominfo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DCACA51-C325-4023-9C88-859ACDFAD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243" y="4743676"/>
              <a:ext cx="193040" cy="193040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AB5299A3-9580-4C35-8ACF-51B39D383A60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654540"/>
              <a:ext cx="2498030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 Talent Scholarship 2019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15B4ECB2-1EA2-45BD-A1C4-83B0C6BDA2C2}"/>
              </a:ext>
            </a:extLst>
          </p:cNvPr>
          <p:cNvSpPr txBox="1">
            <a:spLocks/>
          </p:cNvSpPr>
          <p:nvPr/>
        </p:nvSpPr>
        <p:spPr>
          <a:xfrm>
            <a:off x="396745" y="1534458"/>
            <a:ext cx="1827720" cy="587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16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IKUTI KAMI</a:t>
            </a:r>
            <a:endParaRPr lang="en-US" sz="9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9ECE9BA-4A57-4C40-8543-79ADE3BA9D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28606" r="7380" b="32333"/>
          <a:stretch/>
        </p:blipFill>
        <p:spPr>
          <a:xfrm>
            <a:off x="314035" y="2050357"/>
            <a:ext cx="1827720" cy="8658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E69A50C-EA9B-47A2-B1B3-8D385A77FE0F}"/>
              </a:ext>
            </a:extLst>
          </p:cNvPr>
          <p:cNvSpPr/>
          <p:nvPr/>
        </p:nvSpPr>
        <p:spPr>
          <a:xfrm>
            <a:off x="422449" y="4294918"/>
            <a:ext cx="55094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Pusat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Profesi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Sertifikasi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Badan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Penelitian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SDM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Kementerian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Komunikasi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Informatika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Jl. Medan Merdeka Barat No. 9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(Gd.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Belakang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Lt. 4 - 5)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Jakarta Pusat, 10110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D8B2030-99C4-4505-9667-DE6CE4B6CE0B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587EFBD-0C26-4194-996D-1BA694E97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D2C9E095-20A3-45B6-B340-94169BBF4AC4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3BF0273-EAA9-4589-9F9E-67EFFDBB1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99454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Logika</a:t>
            </a:r>
            <a:r>
              <a:rPr lang="en-US" dirty="0"/>
              <a:t> Method Writing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7716D-505B-6A4F-A7F3-5D73056325FC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8047" r="90000">
                        <a14:foregroundMark x1="8047" y1="59583" x2="8047" y2="59583"/>
                        <a14:foregroundMark x1="33203" y1="63750" x2="63750" y2="64583"/>
                        <a14:foregroundMark x1="32656" y1="70139" x2="63984" y2="70694"/>
                        <a14:foregroundMark x1="63984" y1="20417" x2="83438" y2="20417"/>
                        <a14:foregroundMark x1="68672" y1="65972" x2="61172" y2="66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38" y="1452563"/>
            <a:ext cx="8399462" cy="4724400"/>
          </a:xfrm>
        </p:spPr>
      </p:pic>
      <p:sp>
        <p:nvSpPr>
          <p:cNvPr id="8" name="TextBox 7"/>
          <p:cNvSpPr txBox="1"/>
          <p:nvPr/>
        </p:nvSpPr>
        <p:spPr>
          <a:xfrm>
            <a:off x="1614156" y="3026229"/>
            <a:ext cx="148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obyek</a:t>
            </a:r>
            <a:r>
              <a:rPr lang="en-US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330587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Logika</a:t>
            </a:r>
            <a:r>
              <a:rPr lang="en-US" dirty="0"/>
              <a:t> Method Writing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1C835-F9B1-3147-B91E-E99347D984FE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7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8281" r="90000">
                        <a14:foregroundMark x1="8281" y1="56389" x2="8281" y2="56389"/>
                        <a14:foregroundMark x1="69219" y1="32361" x2="69219" y2="33333"/>
                        <a14:foregroundMark x1="33672" y1="64583" x2="65859" y2="64167"/>
                        <a14:foregroundMark x1="32891" y1="70139" x2="67109" y2="71111"/>
                        <a14:foregroundMark x1="63750" y1="19444" x2="84219" y2="20000"/>
                        <a14:foregroundMark x1="62734" y1="39722" x2="86016" y2="40278"/>
                        <a14:foregroundMark x1="84531" y1="19444" x2="84531" y2="41111"/>
                        <a14:foregroundMark x1="62734" y1="19028" x2="62969" y2="39306"/>
                        <a14:foregroundMark x1="65313" y1="27778" x2="72813" y2="28194"/>
                        <a14:foregroundMark x1="31875" y1="28750" x2="43828" y2="30139"/>
                        <a14:foregroundMark x1="32422" y1="32917" x2="45859" y2="34167"/>
                        <a14:foregroundMark x1="72344" y1="29167" x2="72344" y2="29167"/>
                        <a14:foregroundMark x1="72344" y1="29167" x2="83984" y2="38333"/>
                        <a14:foregroundMark x1="83984" y1="37917" x2="83984" y2="37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38" y="1452563"/>
            <a:ext cx="8399462" cy="4724400"/>
          </a:xfrm>
        </p:spPr>
      </p:pic>
      <p:sp>
        <p:nvSpPr>
          <p:cNvPr id="8" name="TextBox 7"/>
          <p:cNvSpPr txBox="1"/>
          <p:nvPr/>
        </p:nvSpPr>
        <p:spPr>
          <a:xfrm>
            <a:off x="1614156" y="3026229"/>
            <a:ext cx="148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obyek</a:t>
            </a:r>
            <a:r>
              <a:rPr lang="en-US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427635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Logika</a:t>
            </a:r>
            <a:r>
              <a:rPr lang="en-US" dirty="0"/>
              <a:t> Method Writing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D8921-2B88-234C-8797-A9E685877D21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8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38" y="1452563"/>
            <a:ext cx="8399462" cy="4724400"/>
          </a:xfrm>
        </p:spPr>
      </p:pic>
      <p:sp>
        <p:nvSpPr>
          <p:cNvPr id="8" name="TextBox 7"/>
          <p:cNvSpPr txBox="1"/>
          <p:nvPr/>
        </p:nvSpPr>
        <p:spPr>
          <a:xfrm>
            <a:off x="1614156" y="3026229"/>
            <a:ext cx="148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obyek</a:t>
            </a:r>
            <a:r>
              <a:rPr lang="en-US" dirty="0"/>
              <a:t> file</a:t>
            </a:r>
          </a:p>
        </p:txBody>
      </p:sp>
      <p:sp>
        <p:nvSpPr>
          <p:cNvPr id="9" name="Rectangle 8"/>
          <p:cNvSpPr/>
          <p:nvPr/>
        </p:nvSpPr>
        <p:spPr>
          <a:xfrm>
            <a:off x="451413" y="5751324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928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method writing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4C13C-EEFA-C440-AC39-1668E72394E4}" type="datetime1">
              <a:rPr lang="en-US" smtClean="0"/>
              <a:t>7/10/2019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9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64" b="50141"/>
          <a:stretch/>
        </p:blipFill>
        <p:spPr>
          <a:xfrm>
            <a:off x="744538" y="3217863"/>
            <a:ext cx="8399462" cy="5905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Rectangle 8"/>
          <p:cNvSpPr/>
          <p:nvPr/>
        </p:nvSpPr>
        <p:spPr>
          <a:xfrm>
            <a:off x="451413" y="5751324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345745"/>
      </p:ext>
    </p:extLst>
  </p:cSld>
  <p:clrMapOvr>
    <a:masterClrMapping/>
  </p:clrMapOvr>
</p:sld>
</file>

<file path=ppt/theme/theme1.xml><?xml version="1.0" encoding="utf-8"?>
<a:theme xmlns:a="http://schemas.openxmlformats.org/drawingml/2006/main" name="UII Powerpoint Template 201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1280</TotalTime>
  <Words>1245</Words>
  <Application>Microsoft Office PowerPoint</Application>
  <PresentationFormat>On-screen Show (4:3)</PresentationFormat>
  <Paragraphs>320</Paragraphs>
  <Slides>57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HP Simplified</vt:lpstr>
      <vt:lpstr>Myriad Pro</vt:lpstr>
      <vt:lpstr>UII Powerpoint Template 2014</vt:lpstr>
      <vt:lpstr>PowerPoint Presentation</vt:lpstr>
      <vt:lpstr>PowerPoint Presentation</vt:lpstr>
      <vt:lpstr>Method Writing pada Perintah Open</vt:lpstr>
      <vt:lpstr>Logika Method Writing</vt:lpstr>
      <vt:lpstr>PowerPoint Presentation</vt:lpstr>
      <vt:lpstr>Logika Method Writing</vt:lpstr>
      <vt:lpstr>Logika Method Writing</vt:lpstr>
      <vt:lpstr>Logika Method Writing</vt:lpstr>
      <vt:lpstr>syntax method writing</vt:lpstr>
      <vt:lpstr>Syntax method writing</vt:lpstr>
      <vt:lpstr>Syntax method writing</vt:lpstr>
      <vt:lpstr>Syntax method writing</vt:lpstr>
      <vt:lpstr>File Object</vt:lpstr>
      <vt:lpstr>File Object</vt:lpstr>
      <vt:lpstr>File Object</vt:lpstr>
      <vt:lpstr>Studi Kasus</vt:lpstr>
      <vt:lpstr>Membuat file dengan Perintah With</vt:lpstr>
      <vt:lpstr>Membuat file dengan Perintah With</vt:lpstr>
      <vt:lpstr>Membuat file dengan Perintah With</vt:lpstr>
      <vt:lpstr>Logika membuat file dengan Perintah With</vt:lpstr>
      <vt:lpstr>Logika membuat file dengan Perintah With</vt:lpstr>
      <vt:lpstr>Logika membuat file dengan Perintah With</vt:lpstr>
      <vt:lpstr>Logika membuat file dengan Perintah With</vt:lpstr>
      <vt:lpstr>Logika membuat file dengan Perintah With</vt:lpstr>
      <vt:lpstr>Logika membuat file dengan Perintah With</vt:lpstr>
      <vt:lpstr>Logika membuat file dengan Perintah With</vt:lpstr>
      <vt:lpstr>Logika membuat file dengan Perintah With</vt:lpstr>
      <vt:lpstr>Menuliskan data pada File menggunakan sebuah List</vt:lpstr>
      <vt:lpstr>Menuliskan data pada File menggunakan sebuah List</vt:lpstr>
      <vt:lpstr>Menuliskan data pada File menggunakan sebuah List</vt:lpstr>
      <vt:lpstr>Menuliskan data pada File menggunakan sebuah List</vt:lpstr>
      <vt:lpstr>Menuliskan data pada File menggunakan sebuah List</vt:lpstr>
      <vt:lpstr>Menuliskan data pada File menggunakan sebuah List</vt:lpstr>
      <vt:lpstr>Menuliskan data pada File menggunakan sebuah List</vt:lpstr>
      <vt:lpstr>Menuliskan data pada File menggunakan sebuah List</vt:lpstr>
      <vt:lpstr>Menuliskan data pada File menggunakan sebuah List</vt:lpstr>
      <vt:lpstr>Menuliskan data pada File menggunakan sebuah List</vt:lpstr>
      <vt:lpstr>Menuliskan data pada File menggunakan sebuah List</vt:lpstr>
      <vt:lpstr>Menuliskan data pada File menggunakan sebuah List</vt:lpstr>
      <vt:lpstr>Method Append pada perintah open</vt:lpstr>
      <vt:lpstr>Syntax Method Append</vt:lpstr>
      <vt:lpstr>File Append</vt:lpstr>
      <vt:lpstr>File Append</vt:lpstr>
      <vt:lpstr>File Append</vt:lpstr>
      <vt:lpstr>File Append</vt:lpstr>
      <vt:lpstr>File Append</vt:lpstr>
      <vt:lpstr>File Append</vt:lpstr>
      <vt:lpstr>Copy isi File </vt:lpstr>
      <vt:lpstr>Syntax Copy isi file 1 ke file lain</vt:lpstr>
      <vt:lpstr>Logika Copy isi file 1 ke file lain</vt:lpstr>
      <vt:lpstr>Logika Copy isi file 1 ke file lain</vt:lpstr>
      <vt:lpstr>Logika Copy isi file 1 ke file lain</vt:lpstr>
      <vt:lpstr>Logika Copy isi file 1 ke file lain</vt:lpstr>
      <vt:lpstr>Logika Copy isi file 1 ke file lain</vt:lpstr>
      <vt:lpstr>Logika Copy isi file 1 ke file lain</vt:lpstr>
      <vt:lpstr>Logika Copy isi file 1 ke file lain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Elvira Sukma Wahyuni, S.Pd.T., M.Eng </cp:lastModifiedBy>
  <cp:revision>170</cp:revision>
  <dcterms:created xsi:type="dcterms:W3CDTF">2019-04-17T03:34:48Z</dcterms:created>
  <dcterms:modified xsi:type="dcterms:W3CDTF">2019-07-10T13:45:21Z</dcterms:modified>
</cp:coreProperties>
</file>